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22"/>
  </p:notesMasterIdLst>
  <p:handoutMasterIdLst>
    <p:handoutMasterId r:id="rId23"/>
  </p:handoutMasterIdLst>
  <p:sldIdLst>
    <p:sldId id="430" r:id="rId2"/>
    <p:sldId id="429" r:id="rId3"/>
    <p:sldId id="431" r:id="rId4"/>
    <p:sldId id="437" r:id="rId5"/>
    <p:sldId id="472" r:id="rId6"/>
    <p:sldId id="442" r:id="rId7"/>
    <p:sldId id="481" r:id="rId8"/>
    <p:sldId id="444" r:id="rId9"/>
    <p:sldId id="471" r:id="rId10"/>
    <p:sldId id="482" r:id="rId11"/>
    <p:sldId id="483" r:id="rId12"/>
    <p:sldId id="435" r:id="rId13"/>
    <p:sldId id="478" r:id="rId14"/>
    <p:sldId id="468" r:id="rId15"/>
    <p:sldId id="477" r:id="rId16"/>
    <p:sldId id="474" r:id="rId17"/>
    <p:sldId id="469" r:id="rId18"/>
    <p:sldId id="484" r:id="rId19"/>
    <p:sldId id="447" r:id="rId20"/>
    <p:sldId id="450" r:id="rId21"/>
  </p:sldIdLst>
  <p:sldSz cx="9144000" cy="5143500" type="screen16x9"/>
  <p:notesSz cx="9940925" cy="680878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67314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34629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01943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469258" algn="l" rtl="0" fontAlgn="base">
      <a:spcBef>
        <a:spcPct val="0"/>
      </a:spcBef>
      <a:spcAft>
        <a:spcPct val="0"/>
      </a:spcAft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836572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203887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2571201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2938516" algn="l" defTabSz="734629" rtl="0" eaLnBrk="1" latinLnBrk="0" hangingPunct="1">
      <a:defRPr sz="1607"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D4C"/>
    <a:srgbClr val="0C2B49"/>
    <a:srgbClr val="001935"/>
    <a:srgbClr val="1B3A75"/>
    <a:srgbClr val="B2D5FF"/>
    <a:srgbClr val="ECECEC"/>
    <a:srgbClr val="C9DBF2"/>
    <a:srgbClr val="009DE0"/>
    <a:srgbClr val="727171"/>
    <a:srgbClr val="FFE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ddels stil 2 - aks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iddels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iddels stil 1 - aks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iddels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ys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iddels stil 2 - aks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27" autoAdjust="0"/>
    <p:restoredTop sz="86410"/>
  </p:normalViewPr>
  <p:slideViewPr>
    <p:cSldViewPr snapToGrid="0" snapToObjects="1">
      <p:cViewPr varScale="1">
        <p:scale>
          <a:sx n="148" d="100"/>
          <a:sy n="148" d="100"/>
        </p:scale>
        <p:origin x="30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25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0892" y="1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altLang="nb-NO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7167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altLang="nb-NO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0892" y="6467167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C0D8AD-5F06-BB40-8E5F-3E50625FAE98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12129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b-NO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0892" y="1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nb-NO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01925" y="511175"/>
            <a:ext cx="4537075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093" y="3234176"/>
            <a:ext cx="7952739" cy="306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b-NO"/>
              <a:t>Click to edit Master text styles</a:t>
            </a:r>
          </a:p>
          <a:p>
            <a:pPr lvl="1"/>
            <a:r>
              <a:rPr lang="en-US" altLang="nb-NO"/>
              <a:t>Second level</a:t>
            </a:r>
          </a:p>
          <a:p>
            <a:pPr lvl="2"/>
            <a:r>
              <a:rPr lang="en-US" altLang="nb-NO"/>
              <a:t>Third level</a:t>
            </a:r>
          </a:p>
          <a:p>
            <a:pPr lvl="3"/>
            <a:r>
              <a:rPr lang="en-US" altLang="nb-NO"/>
              <a:t>Fourth level</a:t>
            </a:r>
          </a:p>
          <a:p>
            <a:pPr lvl="4"/>
            <a:r>
              <a:rPr lang="en-US" altLang="nb-NO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7167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nb-NO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92" y="6467167"/>
            <a:ext cx="4307734" cy="340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C65D36-F373-8C4B-BC4D-E73737125000}" type="slidenum">
              <a:rPr lang="en-US" altLang="nb-NO"/>
              <a:pPr/>
              <a:t>‹#›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2765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367314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734629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101943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469258" algn="l" rtl="0" fontAlgn="base">
      <a:spcBef>
        <a:spcPct val="30000"/>
      </a:spcBef>
      <a:spcAft>
        <a:spcPct val="0"/>
      </a:spcAft>
      <a:defRPr sz="964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836572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6pPr>
    <a:lvl7pPr marL="2203887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7pPr>
    <a:lvl8pPr marL="2571201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8pPr>
    <a:lvl9pPr marL="2938516" algn="l" defTabSz="734629" rtl="0" eaLnBrk="1" latinLnBrk="0" hangingPunct="1">
      <a:defRPr sz="9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944649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69608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Har dere tatt samtalen.</a:t>
            </a:r>
          </a:p>
          <a:p>
            <a:r>
              <a:rPr lang="nb-NO" dirty="0"/>
              <a:t>Farlig med </a:t>
            </a:r>
            <a:r>
              <a:rPr lang="nb-NO" dirty="0" err="1"/>
              <a:t>kunskapsløs</a:t>
            </a:r>
            <a:r>
              <a:rPr lang="nb-NO" dirty="0"/>
              <a:t> diskusjon.</a:t>
            </a:r>
          </a:p>
          <a:p>
            <a:r>
              <a:rPr lang="nb-NO" dirty="0"/>
              <a:t>Når</a:t>
            </a:r>
            <a:r>
              <a:rPr lang="nb-NO" baseline="0" dirty="0"/>
              <a:t> er det ungdommen ta stilling til om den skal prøve hasj, hjemme eller på fest mulig alkoholpåvirket.</a:t>
            </a:r>
          </a:p>
          <a:p>
            <a:r>
              <a:rPr lang="nb-NO" baseline="0" dirty="0"/>
              <a:t>Ungdommers holdning til hasj og </a:t>
            </a:r>
            <a:r>
              <a:rPr lang="nb-NO" baseline="0" dirty="0" err="1"/>
              <a:t>mdma</a:t>
            </a:r>
            <a:r>
              <a:rPr lang="nb-NO" baseline="0" dirty="0"/>
              <a:t>.</a:t>
            </a:r>
          </a:p>
          <a:p>
            <a:r>
              <a:rPr lang="nb-NO" baseline="0" dirty="0"/>
              <a:t>Samfunnet glorifiserer hva sier forskning.</a:t>
            </a:r>
          </a:p>
          <a:p>
            <a:r>
              <a:rPr lang="nb-NO" baseline="0" dirty="0"/>
              <a:t>I </a:t>
            </a:r>
            <a:r>
              <a:rPr lang="nb-NO" baseline="0" dirty="0" err="1"/>
              <a:t>oslo</a:t>
            </a:r>
            <a:r>
              <a:rPr lang="nb-NO" baseline="0" dirty="0"/>
              <a:t> skal det forskes på sammenheng mellom vold og hasj. Dette er et resultat av hva brukere selv sier i forhold ti </a:t>
            </a:r>
            <a:r>
              <a:rPr lang="nb-NO" baseline="0" dirty="0" err="1"/>
              <a:t>agresjonsnivå</a:t>
            </a:r>
            <a:r>
              <a:rPr lang="nb-NO" baseline="0" dirty="0"/>
              <a:t>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74293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</a:t>
            </a:r>
            <a:r>
              <a:rPr lang="nb-NO" baseline="0" dirty="0"/>
              <a:t> er </a:t>
            </a:r>
            <a:r>
              <a:rPr lang="nb-NO" baseline="0" dirty="0" err="1"/>
              <a:t>Thc</a:t>
            </a:r>
            <a:r>
              <a:rPr lang="nb-NO" baseline="0" dirty="0"/>
              <a:t> hva er CBD </a:t>
            </a:r>
          </a:p>
          <a:p>
            <a:endParaRPr lang="nb-NO" baseline="0" dirty="0"/>
          </a:p>
          <a:p>
            <a:r>
              <a:rPr lang="nb-NO" baseline="0" dirty="0"/>
              <a:t>Hva sier dette </a:t>
            </a:r>
          </a:p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13119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440765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964" b="1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Tegn og symptomer på bruk av cannabis</a:t>
            </a:r>
            <a:endParaRPr lang="nb-NO" sz="964" b="0" i="0" u="none" strike="noStrike" kern="1200" dirty="0">
              <a:solidFill>
                <a:schemeClr val="tx1"/>
              </a:solidFill>
              <a:effectLst/>
              <a:latin typeface="Arial" charset="0"/>
              <a:ea typeface="Arial" charset="0"/>
              <a:cs typeface="Arial" charset="0"/>
            </a:endParaRP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Forstørrede pupiller; røde, «glassaktige» øyne; treg reaksjonstid på stimuli.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Søtlig lukt av klær.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Fnisete, lattermild.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Usammenhengende tale, endring i stemmeleiet.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Mild til kraftig endret atferd og personlighet.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Gir uttrykk for tanker og ideer som er utypiske for personen.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Kvalme, oppkast.</a:t>
            </a:r>
          </a:p>
          <a:p>
            <a:r>
              <a:rPr lang="nb-NO" sz="964" b="0" i="0" u="none" strike="noStrike" kern="1200" dirty="0">
                <a:solidFill>
                  <a:schemeClr val="tx1"/>
                </a:solidFill>
                <a:effectLst/>
                <a:latin typeface="Arial" charset="0"/>
                <a:ea typeface="Arial" charset="0"/>
                <a:cs typeface="Arial" charset="0"/>
              </a:rPr>
              <a:t>Nervøsitet, vrangforestillinger.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9368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17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9656955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05016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25044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20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76906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2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025158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3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76161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4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9725520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sier</a:t>
            </a:r>
            <a:r>
              <a:rPr lang="en-GB" dirty="0"/>
              <a:t> </a:t>
            </a:r>
            <a:r>
              <a:rPr lang="en-GB" dirty="0" err="1"/>
              <a:t>dette</a:t>
            </a:r>
            <a:r>
              <a:rPr lang="en-GB" dirty="0"/>
              <a:t> </a:t>
            </a:r>
            <a:r>
              <a:rPr lang="en-GB" dirty="0" err="1"/>
              <a:t>bildet</a:t>
            </a:r>
            <a:r>
              <a:rPr lang="en-GB" dirty="0"/>
              <a:t>? Her </a:t>
            </a:r>
            <a:r>
              <a:rPr lang="en-GB" dirty="0" err="1"/>
              <a:t>pågår</a:t>
            </a:r>
            <a:r>
              <a:rPr lang="en-GB" dirty="0"/>
              <a:t> det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slåsskamp</a:t>
            </a:r>
            <a:r>
              <a:rPr lang="en-GB" dirty="0"/>
              <a:t>….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5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296380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71 %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mobilen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soverommet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36 % </a:t>
            </a:r>
            <a:r>
              <a:rPr lang="en-GB" dirty="0" err="1"/>
              <a:t>prosent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dere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tilgang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barnets</a:t>
            </a:r>
            <a:r>
              <a:rPr lang="en-GB" dirty="0"/>
              <a:t> </a:t>
            </a:r>
            <a:r>
              <a:rPr lang="en-GB" dirty="0" err="1"/>
              <a:t>mobil</a:t>
            </a:r>
            <a:r>
              <a:rPr lang="en-GB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36%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ungdommen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sett </a:t>
            </a:r>
            <a:r>
              <a:rPr lang="en-GB" dirty="0" err="1"/>
              <a:t>voldsvideo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nærmiljøet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sosiale</a:t>
            </a:r>
            <a:r>
              <a:rPr lang="en-GB" dirty="0"/>
              <a:t> </a:t>
            </a:r>
            <a:r>
              <a:rPr lang="en-GB" dirty="0" err="1"/>
              <a:t>medier</a:t>
            </a:r>
            <a:r>
              <a:rPr lang="en-GB" dirty="0"/>
              <a:t>. 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13%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mobbet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skrevet</a:t>
            </a:r>
            <a:r>
              <a:rPr lang="en-GB" dirty="0"/>
              <a:t> </a:t>
            </a:r>
            <a:r>
              <a:rPr lang="en-GB" dirty="0" err="1"/>
              <a:t>nedsettende</a:t>
            </a:r>
            <a:r>
              <a:rPr lang="en-GB" dirty="0"/>
              <a:t> ting om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sosiale</a:t>
            </a:r>
            <a:r>
              <a:rPr lang="en-GB" dirty="0"/>
              <a:t> </a:t>
            </a:r>
            <a:r>
              <a:rPr lang="en-GB" dirty="0" err="1"/>
              <a:t>medier</a:t>
            </a:r>
            <a:r>
              <a:rPr lang="en-GB" dirty="0"/>
              <a:t>. 20%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jentene</a:t>
            </a:r>
            <a:r>
              <a:rPr lang="en-GB" dirty="0"/>
              <a:t>. 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6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41489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Hvem har</a:t>
            </a:r>
            <a:r>
              <a:rPr lang="nb-NO" baseline="0" dirty="0"/>
              <a:t> barnet ditt kontakt med på internett?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8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084970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Alkohol</a:t>
            </a:r>
            <a:r>
              <a:rPr lang="nb-NO" baseline="0" dirty="0"/>
              <a:t> </a:t>
            </a:r>
            <a:r>
              <a:rPr lang="mr-IN" baseline="0" dirty="0"/>
              <a:t>–</a:t>
            </a:r>
            <a:r>
              <a:rPr lang="nb-NO" baseline="0" dirty="0"/>
              <a:t> 18 års grense av en grunn. Hvilke alkoholvaner har vi selv? </a:t>
            </a:r>
          </a:p>
          <a:p>
            <a:r>
              <a:rPr lang="nb-NO" baseline="0" dirty="0"/>
              <a:t>Hasj røyking kommer i tillegg til alkohol ikke istedenfor viser forskning.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9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41567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65D36-F373-8C4B-BC4D-E73737125000}" type="slidenum">
              <a:rPr lang="en-US" altLang="nb-NO" smtClean="0"/>
              <a:pPr/>
              <a:t>10</a:t>
            </a:fld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43594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700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516CCC31-F45B-4BAF-B7E4-45C47055F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5760-0137-4D42-83E3-B092B0912E3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04F9F1F9-1D0F-42F5-9CB5-2C6D1EE86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784A75E-6F5D-4643-930C-F60B8BDD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220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 tem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9325"/>
            <a:ext cx="9144000" cy="381793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786DDFF6-D0C0-5342-9C07-E1B8A38084A3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509453" y="1477572"/>
            <a:ext cx="1292672" cy="1077753"/>
          </a:xfrm>
        </p:spPr>
        <p:txBody>
          <a:bodyPr>
            <a:noAutofit/>
          </a:bodyPr>
          <a:lstStyle>
            <a:lvl1pPr marL="0" indent="0" algn="r">
              <a:buNone/>
              <a:defRPr sz="4600" b="1"/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608951" y="1789205"/>
            <a:ext cx="5963550" cy="2280131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Skilleark – rediger for å legge til tekst</a:t>
            </a:r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F6489F4D-3122-CE43-9074-E640CA6A0496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41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DB581B-7A89-224E-B5BF-B407BE4E97B8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8F6A21A9-45B4-9D45-A92E-FBC832185E8C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745038" y="1532125"/>
            <a:ext cx="3827462" cy="323513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o-spalt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C93D5B-0C42-EE4C-9A9C-B6F0F19EE7B7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innhold 7"/>
          <p:cNvSpPr>
            <a:spLocks noGrp="1"/>
          </p:cNvSpPr>
          <p:nvPr>
            <p:ph sz="quarter" idx="13"/>
          </p:nvPr>
        </p:nvSpPr>
        <p:spPr>
          <a:xfrm>
            <a:off x="4745038" y="1532125"/>
            <a:ext cx="3827462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44EF6512-87DF-D54A-9352-2A01257172D0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7980E2B-656F-3F41-94C7-433D7EBCD1D4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71E0CC2-EBE0-7844-AB9B-F3F568C46B53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6A14D7-2E9C-D941-BAC6-AB3537903D08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" y="947738"/>
            <a:ext cx="9143999" cy="381952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Dra bildet til plassholderen eller klikk ikonet for å legge til</a:t>
            </a:r>
            <a:endParaRPr lang="nb-NO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-1" y="947737"/>
            <a:ext cx="9144001" cy="3819525"/>
          </a:xfrm>
          <a:prstGeom prst="rect">
            <a:avLst/>
          </a:prstGeom>
          <a:solidFill>
            <a:srgbClr val="001935">
              <a:alpha val="71000"/>
            </a:srgbClr>
          </a:solidFill>
        </p:spPr>
        <p:txBody>
          <a:bodyPr wrap="square" tIns="360000" bIns="360000" anchor="ctr">
            <a:noAutofit/>
          </a:bodyPr>
          <a:lstStyle>
            <a:lvl1pPr algn="ctr">
              <a:defRPr sz="2000" b="0" baseline="0">
                <a:solidFill>
                  <a:schemeClr val="bg1"/>
                </a:solidFill>
              </a:defRPr>
            </a:lvl1pPr>
          </a:lstStyle>
          <a:p>
            <a:r>
              <a:rPr lang="nb-NO" noProof="0" dirty="0"/>
              <a:t>Rediger for å legge til tekst</a:t>
            </a:r>
          </a:p>
        </p:txBody>
      </p:sp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E3ABFE5D-9726-B949-A15B-D5908829121C}" type="datetime1">
              <a:rPr lang="nb-NO" smtClean="0"/>
              <a:t>18.10.2022</a:t>
            </a:fld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ilgjengelige polititjenest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E3ABFE5D-9726-B949-A15B-D5908829121C}" type="datetime1">
              <a:rPr lang="nb-NO" smtClean="0"/>
              <a:t>18.10.2022</a:t>
            </a:fld>
            <a:endParaRPr lang="en-GB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 hasCustomPrompt="1"/>
          </p:nvPr>
        </p:nvSpPr>
        <p:spPr>
          <a:xfrm>
            <a:off x="1422400" y="949325"/>
            <a:ext cx="6299200" cy="2220913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nb-NO" dirty="0"/>
              <a:t>«Rediger for å legge til sitat»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 hasCustomPrompt="1"/>
          </p:nvPr>
        </p:nvSpPr>
        <p:spPr>
          <a:xfrm>
            <a:off x="1371846" y="3387952"/>
            <a:ext cx="6400310" cy="1037999"/>
          </a:xfrm>
        </p:spPr>
        <p:txBody>
          <a:bodyPr>
            <a:norm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nb-NO" dirty="0"/>
              <a:t>Rediger for å legge kilde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ABFE5D-9726-B949-A15B-D5908829121C}" type="datetime1">
              <a:rPr lang="nb-NO" smtClean="0"/>
              <a:pPr/>
              <a:t>18.10.2022</a:t>
            </a:fld>
            <a:endParaRPr lang="en-GB" dirty="0"/>
          </a:p>
        </p:txBody>
      </p:sp>
      <p:sp>
        <p:nvSpPr>
          <p:cNvPr id="10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1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13" hasCustomPrompt="1"/>
          </p:nvPr>
        </p:nvSpPr>
        <p:spPr>
          <a:xfrm>
            <a:off x="1422400" y="949325"/>
            <a:ext cx="6299200" cy="2220913"/>
          </a:xfrm>
        </p:spPr>
        <p:txBody>
          <a:bodyPr anchor="b" anchorCtr="0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«Rediger for å legge til sitat»</a:t>
            </a:r>
            <a:endParaRPr lang="en-GB" dirty="0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14" hasCustomPrompt="1"/>
          </p:nvPr>
        </p:nvSpPr>
        <p:spPr>
          <a:xfrm>
            <a:off x="1371846" y="3387952"/>
            <a:ext cx="6400310" cy="1037999"/>
          </a:xfrm>
        </p:spPr>
        <p:txBody>
          <a:bodyPr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Rediger for å legge kilde</a:t>
            </a:r>
            <a:endParaRPr lang="en-GB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500" y="865064"/>
            <a:ext cx="3827463" cy="579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310EC576-3E39-8A4C-994F-BF0EF7DD49A6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745038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A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71500" y="865064"/>
            <a:ext cx="3827463" cy="57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71500" y="1532126"/>
            <a:ext cx="3827463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4F82D5-9A0F-5047-B31C-CD2AA579B4AB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4745038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93528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5038" y="865064"/>
            <a:ext cx="3827463" cy="5796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1532126"/>
            <a:ext cx="3827463" cy="323513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3A7E606D-E32B-F145-86D7-1AE5C0E63B47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ilde B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398962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45038" y="865064"/>
            <a:ext cx="3827463" cy="57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1532126"/>
            <a:ext cx="3827463" cy="3235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62BE5C-1C62-6F4D-8C83-619046898B87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4398962" cy="3437479"/>
          </a:xfrm>
          <a:solidFill>
            <a:schemeClr val="accent5"/>
          </a:solidFill>
        </p:spPr>
        <p:txBody>
          <a:bodyPr lIns="216000" tIns="180000" rIns="57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86E7B20C-738A-784E-A572-7F6DA14412AF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4398962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72000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4745038" y="4493871"/>
            <a:ext cx="4398962" cy="126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4398962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57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9EA3636-1008-FF44-833F-31CABEE7BA3B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4398962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72000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4745038" y="4493871"/>
            <a:ext cx="4398962" cy="126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4398962" cy="3437479"/>
          </a:xfrm>
          <a:solidFill>
            <a:schemeClr val="tx1"/>
          </a:solidFill>
        </p:spPr>
        <p:txBody>
          <a:bodyPr lIns="216000" tIns="180000" rIns="57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9EA3636-1008-FF44-833F-31CABEE7BA3B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4398962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lassholder for bilde 6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72000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0" r="-2"/>
          <a:stretch/>
        </p:blipFill>
        <p:spPr>
          <a:xfrm>
            <a:off x="4745038" y="4493871"/>
            <a:ext cx="4398962" cy="1263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3827463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0F98600A-01A2-FB40-B4D7-F0E43BFF07A8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3827462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pic>
        <p:nvPicPr>
          <p:cNvPr id="12" name="Bilde 11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745037" y="4494950"/>
            <a:ext cx="3831693" cy="121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ilgjengelige polititjenest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3827463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5CE47AA-9222-8B41-B1D2-4A116B5AC9BA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3827462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745037" y="4494950"/>
            <a:ext cx="3831693" cy="121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+ tekstboks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038" y="949326"/>
            <a:ext cx="3827463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5CE47AA-9222-8B41-B1D2-4A116B5AC9BA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Rektangel 14"/>
          <p:cNvSpPr/>
          <p:nvPr userDrawn="1"/>
        </p:nvSpPr>
        <p:spPr>
          <a:xfrm>
            <a:off x="4745038" y="4386805"/>
            <a:ext cx="3827462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Plassholder for diagram 20"/>
          <p:cNvSpPr>
            <a:spLocks noGrp="1"/>
          </p:cNvSpPr>
          <p:nvPr>
            <p:ph type="chart" sz="quarter" idx="15"/>
          </p:nvPr>
        </p:nvSpPr>
        <p:spPr>
          <a:xfrm>
            <a:off x="571500" y="949325"/>
            <a:ext cx="3827463" cy="3817938"/>
          </a:xfrm>
        </p:spPr>
        <p:txBody>
          <a:bodyPr/>
          <a:lstStyle/>
          <a:p>
            <a:r>
              <a:rPr lang="nb-NO"/>
              <a:t>Klikk ikonet for å legge til et diagram</a:t>
            </a:r>
            <a:endParaRPr lang="en-GB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745037" y="4494950"/>
            <a:ext cx="3831693" cy="121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3D9FAB23-1BAD-ED40-A895-C2258D99DFBF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6013450" y="949326"/>
            <a:ext cx="2559051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013448" y="4386805"/>
            <a:ext cx="2559051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3292474" y="949326"/>
            <a:ext cx="2559051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3292472" y="4386805"/>
            <a:ext cx="2559051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571499" y="949326"/>
            <a:ext cx="2559051" cy="3437479"/>
          </a:xfrm>
          <a:solidFill>
            <a:schemeClr val="accent5"/>
          </a:solidFill>
        </p:spPr>
        <p:txBody>
          <a:bodyPr lIns="216000" tIns="180000" rIns="216000" bIns="14400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571497" y="4386805"/>
            <a:ext cx="2559051" cy="3804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6013446" y="4485409"/>
            <a:ext cx="2563284" cy="130606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3292472" y="4485409"/>
            <a:ext cx="2563284" cy="130606"/>
          </a:xfrm>
          <a:prstGeom prst="rect">
            <a:avLst/>
          </a:prstGeom>
        </p:spPr>
      </p:pic>
      <p:pic>
        <p:nvPicPr>
          <p:cNvPr id="20" name="Bilde 1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567264" y="4485409"/>
            <a:ext cx="2563284" cy="130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CF4AAED3-0CE2-B747-9027-661D1B4B078C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6013450" y="949326"/>
            <a:ext cx="2559051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013448" y="4386805"/>
            <a:ext cx="2559051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3292474" y="949326"/>
            <a:ext cx="2559051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3292472" y="4386805"/>
            <a:ext cx="2559051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571499" y="949326"/>
            <a:ext cx="2559051" cy="3437479"/>
          </a:xfr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571497" y="4386805"/>
            <a:ext cx="2559051" cy="380458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6013446" y="4485409"/>
            <a:ext cx="2563284" cy="13060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3292472" y="4485409"/>
            <a:ext cx="2563284" cy="130606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567264" y="4485409"/>
            <a:ext cx="2563284" cy="130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CF4AAED3-0CE2-B747-9027-661D1B4B078C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Plassholder for innhold 2"/>
          <p:cNvSpPr>
            <a:spLocks noGrp="1"/>
          </p:cNvSpPr>
          <p:nvPr>
            <p:ph idx="15"/>
          </p:nvPr>
        </p:nvSpPr>
        <p:spPr>
          <a:xfrm>
            <a:off x="6013450" y="949326"/>
            <a:ext cx="2559051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18" name="Rektangel 17"/>
          <p:cNvSpPr/>
          <p:nvPr userDrawn="1"/>
        </p:nvSpPr>
        <p:spPr>
          <a:xfrm>
            <a:off x="6013448" y="4386805"/>
            <a:ext cx="2559051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Plassholder for innhold 2"/>
          <p:cNvSpPr>
            <a:spLocks noGrp="1"/>
          </p:cNvSpPr>
          <p:nvPr>
            <p:ph idx="16"/>
          </p:nvPr>
        </p:nvSpPr>
        <p:spPr>
          <a:xfrm>
            <a:off x="3292474" y="949326"/>
            <a:ext cx="2559051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3" name="Rektangel 22"/>
          <p:cNvSpPr/>
          <p:nvPr userDrawn="1"/>
        </p:nvSpPr>
        <p:spPr>
          <a:xfrm>
            <a:off x="3292472" y="4386805"/>
            <a:ext cx="2559051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lassholder for innhold 2"/>
          <p:cNvSpPr>
            <a:spLocks noGrp="1"/>
          </p:cNvSpPr>
          <p:nvPr>
            <p:ph idx="17"/>
          </p:nvPr>
        </p:nvSpPr>
        <p:spPr>
          <a:xfrm>
            <a:off x="571499" y="949326"/>
            <a:ext cx="2559051" cy="3437479"/>
          </a:xfrm>
          <a:solidFill>
            <a:schemeClr val="tx1"/>
          </a:solidFill>
        </p:spPr>
        <p:txBody>
          <a:bodyPr lIns="216000" tIns="180000" rIns="216000" bIns="144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28" name="Rektangel 27"/>
          <p:cNvSpPr/>
          <p:nvPr userDrawn="1"/>
        </p:nvSpPr>
        <p:spPr>
          <a:xfrm>
            <a:off x="571497" y="4386805"/>
            <a:ext cx="2559051" cy="3804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6013446" y="4485409"/>
            <a:ext cx="2563284" cy="130606"/>
          </a:xfrm>
          <a:prstGeom prst="rect">
            <a:avLst/>
          </a:prstGeom>
        </p:spPr>
      </p:pic>
      <p:pic>
        <p:nvPicPr>
          <p:cNvPr id="15" name="Bilde 14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3292472" y="4485409"/>
            <a:ext cx="2563284" cy="130606"/>
          </a:xfrm>
          <a:prstGeom prst="rect">
            <a:avLst/>
          </a:prstGeom>
        </p:spPr>
      </p:pic>
      <p:pic>
        <p:nvPicPr>
          <p:cNvPr id="16" name="Bilde 1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778" r="-6"/>
          <a:stretch/>
        </p:blipFill>
        <p:spPr>
          <a:xfrm>
            <a:off x="567264" y="4485409"/>
            <a:ext cx="2563284" cy="130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2FB3106-0A82-6349-A1E5-90BF46253597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5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grad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244301B4-FEF1-624B-97E3-DA1B58A3BAA2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rgbClr val="0D2D4C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244301B4-FEF1-624B-97E3-DA1B58A3BAA2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irkl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C4033A-A1AA-694C-8CE1-4D17903AAF33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Plassholder for dato 3"/>
          <p:cNvSpPr txBox="1">
            <a:spLocks/>
          </p:cNvSpPr>
          <p:nvPr userDrawn="1"/>
        </p:nvSpPr>
        <p:spPr>
          <a:xfrm>
            <a:off x="1592887" y="4889096"/>
            <a:ext cx="1146420" cy="133718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7314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4629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1943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469258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36572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203887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571201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938516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4338959-DAC3-6347-B210-C1A530E88A04}" type="datetime1">
              <a:rPr lang="nb-NO" smtClean="0"/>
              <a:pPr/>
              <a:t>18.10.2022</a:t>
            </a:fld>
            <a:endParaRPr lang="en-GB"/>
          </a:p>
        </p:txBody>
      </p:sp>
      <p:sp>
        <p:nvSpPr>
          <p:cNvPr id="26" name="Plassholder for lysbildenummer 5"/>
          <p:cNvSpPr txBox="1">
            <a:spLocks/>
          </p:cNvSpPr>
          <p:nvPr userDrawn="1"/>
        </p:nvSpPr>
        <p:spPr>
          <a:xfrm>
            <a:off x="2739307" y="4889097"/>
            <a:ext cx="391242" cy="133716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nb-NO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500" kern="12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367314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34629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101943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469258" algn="l" rtl="0" fontAlgn="base">
              <a:spcBef>
                <a:spcPct val="0"/>
              </a:spcBef>
              <a:spcAft>
                <a:spcPct val="0"/>
              </a:spcAft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1836572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203887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2571201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2938516" algn="l" defTabSz="734629" rtl="0" eaLnBrk="1" latinLnBrk="0" hangingPunct="1">
              <a:defRPr sz="1607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Ellipse 8"/>
          <p:cNvSpPr/>
          <p:nvPr userDrawn="1"/>
        </p:nvSpPr>
        <p:spPr>
          <a:xfrm>
            <a:off x="571500" y="1300784"/>
            <a:ext cx="2559047" cy="2559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lipse 29"/>
          <p:cNvSpPr/>
          <p:nvPr userDrawn="1"/>
        </p:nvSpPr>
        <p:spPr>
          <a:xfrm>
            <a:off x="3292476" y="1300784"/>
            <a:ext cx="2559047" cy="2559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Ellipse 33"/>
          <p:cNvSpPr/>
          <p:nvPr userDrawn="1"/>
        </p:nvSpPr>
        <p:spPr>
          <a:xfrm>
            <a:off x="6013446" y="1300784"/>
            <a:ext cx="2559047" cy="255904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20"/>
          </p:nvPr>
        </p:nvSpPr>
        <p:spPr>
          <a:xfrm>
            <a:off x="360838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2"/>
          <p:cNvSpPr>
            <a:spLocks noGrp="1"/>
          </p:cNvSpPr>
          <p:nvPr>
            <p:ph type="body" sz="quarter" idx="21"/>
          </p:nvPr>
        </p:nvSpPr>
        <p:spPr>
          <a:xfrm>
            <a:off x="6329356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2"/>
          </p:nvPr>
        </p:nvSpPr>
        <p:spPr>
          <a:xfrm>
            <a:off x="887410" y="1654175"/>
            <a:ext cx="1927225" cy="1817688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6" name="Bild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9144000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56DE0370-9C88-AE47-B2F6-3D0B998183C8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Et moderne og kompetent poli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bilde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9144000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F50B70-6058-3D4E-A247-1D136C29177E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57004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4596693" y="949325"/>
            <a:ext cx="4547308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F3B8A0B5-A593-964E-86FB-879FC81794B4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2 bild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4557004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4596693" y="949325"/>
            <a:ext cx="4547308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F904710-8FE0-5C42-B30C-68509FA2ABC3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A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5508625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5508625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967A2D3A-0A02-884A-AC73-4852A120D25F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A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5508625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5508625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0120A4-61FB-BF4C-87F0-F226CE47B461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DD8E30F1-2BBE-114F-B9A2-CB0F96E1D0D0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3 bilder B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5"/>
            <a:ext cx="5468938" cy="3817938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3635376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8BA2E-2DBE-B744-A24C-AC4D1A60ED43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4"/>
            <a:ext cx="5468938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1788038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1835194" y="2974463"/>
            <a:ext cx="3632757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5515107" y="2974463"/>
            <a:ext cx="3628893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0884E792-41CA-FD4A-866C-85021233BD20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5 bilder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3675062" y="949324"/>
            <a:ext cx="5468938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27"/>
          </p:nvPr>
        </p:nvSpPr>
        <p:spPr>
          <a:xfrm>
            <a:off x="0" y="949325"/>
            <a:ext cx="3635376" cy="1979857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2" name="Plassholder for bilde 7"/>
          <p:cNvSpPr>
            <a:spLocks noGrp="1"/>
          </p:cNvSpPr>
          <p:nvPr>
            <p:ph type="pic" sz="quarter" idx="28"/>
          </p:nvPr>
        </p:nvSpPr>
        <p:spPr>
          <a:xfrm>
            <a:off x="0" y="2974463"/>
            <a:ext cx="1788038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29"/>
          </p:nvPr>
        </p:nvSpPr>
        <p:spPr>
          <a:xfrm>
            <a:off x="1835194" y="2974463"/>
            <a:ext cx="3632757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30"/>
          </p:nvPr>
        </p:nvSpPr>
        <p:spPr>
          <a:xfrm>
            <a:off x="5515107" y="2974463"/>
            <a:ext cx="3628893" cy="1792799"/>
          </a:xfrm>
          <a:solidFill>
            <a:schemeClr val="bg2"/>
          </a:solidFill>
        </p:spPr>
        <p:txBody>
          <a:bodyPr/>
          <a:lstStyle/>
          <a:p>
            <a:r>
              <a:rPr lang="nb-NO"/>
              <a:t>Dra bildet til plassholderen eller klikk ikonet for å legge til</a:t>
            </a:r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E262B3-F810-F047-BF9C-A83B5C6C6239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Bild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3288323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ktangel 15"/>
          <p:cNvSpPr/>
          <p:nvPr userDrawn="1"/>
        </p:nvSpPr>
        <p:spPr>
          <a:xfrm>
            <a:off x="6005147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ktangel 1"/>
          <p:cNvSpPr/>
          <p:nvPr userDrawn="1"/>
        </p:nvSpPr>
        <p:spPr>
          <a:xfrm>
            <a:off x="571500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619C3AA9-6F54-7E4D-8E78-28E7FC38E784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7020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</a:t>
            </a:r>
            <a:r>
              <a:rPr lang="nb-NO"/>
              <a:t>redigere kilde og dato</a:t>
            </a:r>
            <a:endParaRPr lang="nb-NO" dirty="0"/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53843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6070667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3285522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01682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</a:t>
            </a:r>
            <a:r>
              <a:rPr lang="nb-NO"/>
              <a:t>redigere kilde og dato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I forkant av kriminalit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esseklipp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3288323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ktangel 15"/>
          <p:cNvSpPr/>
          <p:nvPr userDrawn="1"/>
        </p:nvSpPr>
        <p:spPr>
          <a:xfrm>
            <a:off x="6005147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ktangel 1"/>
          <p:cNvSpPr/>
          <p:nvPr userDrawn="1"/>
        </p:nvSpPr>
        <p:spPr>
          <a:xfrm>
            <a:off x="571500" y="949324"/>
            <a:ext cx="2567353" cy="2850007"/>
          </a:xfrm>
          <a:prstGeom prst="rect">
            <a:avLst/>
          </a:prstGeom>
          <a:solidFill>
            <a:schemeClr val="bg1"/>
          </a:solidFill>
          <a:ln w="381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9C3AA9-6F54-7E4D-8E78-28E7FC38E784}" type="datetime1">
              <a:rPr lang="nb-NO" smtClean="0"/>
              <a:pPr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Plassholder for bilde 9"/>
          <p:cNvSpPr>
            <a:spLocks noGrp="1"/>
          </p:cNvSpPr>
          <p:nvPr>
            <p:ph type="pic" sz="quarter" idx="13"/>
          </p:nvPr>
        </p:nvSpPr>
        <p:spPr>
          <a:xfrm>
            <a:off x="637020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571500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2" name="Plassholder for bilde 9"/>
          <p:cNvSpPr>
            <a:spLocks noGrp="1"/>
          </p:cNvSpPr>
          <p:nvPr>
            <p:ph type="pic" sz="quarter" idx="17"/>
          </p:nvPr>
        </p:nvSpPr>
        <p:spPr>
          <a:xfrm>
            <a:off x="3353843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6070667" y="1012121"/>
            <a:ext cx="2436312" cy="2724412"/>
          </a:xfrm>
          <a:solidFill>
            <a:schemeClr val="bg2"/>
          </a:solidFill>
          <a:ln w="6350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24" name="Plassholder for tekst 11"/>
          <p:cNvSpPr>
            <a:spLocks noGrp="1"/>
          </p:cNvSpPr>
          <p:nvPr>
            <p:ph type="body" sz="quarter" idx="19" hasCustomPrompt="1"/>
          </p:nvPr>
        </p:nvSpPr>
        <p:spPr>
          <a:xfrm>
            <a:off x="3292779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25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6023453" y="3854590"/>
            <a:ext cx="2497377" cy="16351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esseklipp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571500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ktangel 25"/>
          <p:cNvSpPr/>
          <p:nvPr userDrawn="1"/>
        </p:nvSpPr>
        <p:spPr>
          <a:xfrm>
            <a:off x="2196408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ktangel 26"/>
          <p:cNvSpPr/>
          <p:nvPr userDrawn="1"/>
        </p:nvSpPr>
        <p:spPr>
          <a:xfrm>
            <a:off x="3821316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ktangel 27"/>
          <p:cNvSpPr/>
          <p:nvPr userDrawn="1"/>
        </p:nvSpPr>
        <p:spPr>
          <a:xfrm>
            <a:off x="5446224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/>
          <p:cNvSpPr/>
          <p:nvPr userDrawn="1"/>
        </p:nvSpPr>
        <p:spPr>
          <a:xfrm>
            <a:off x="7071131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2880179D-ED92-684E-B424-49F973AC1C5E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564908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 hasCustomPrompt="1"/>
          </p:nvPr>
        </p:nvSpPr>
        <p:spPr>
          <a:xfrm>
            <a:off x="2194930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 hasCustomPrompt="1"/>
          </p:nvPr>
        </p:nvSpPr>
        <p:spPr>
          <a:xfrm>
            <a:off x="381605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42419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 hasCustomPrompt="1"/>
          </p:nvPr>
        </p:nvSpPr>
        <p:spPr>
          <a:xfrm>
            <a:off x="706556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 hasCustomPrompt="1"/>
          </p:nvPr>
        </p:nvSpPr>
        <p:spPr>
          <a:xfrm>
            <a:off x="564908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 hasCustomPrompt="1"/>
          </p:nvPr>
        </p:nvSpPr>
        <p:spPr>
          <a:xfrm>
            <a:off x="2194930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 hasCustomPrompt="1"/>
          </p:nvPr>
        </p:nvSpPr>
        <p:spPr>
          <a:xfrm>
            <a:off x="381605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 hasCustomPrompt="1"/>
          </p:nvPr>
        </p:nvSpPr>
        <p:spPr>
          <a:xfrm>
            <a:off x="5442419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 hasCustomPrompt="1"/>
          </p:nvPr>
        </p:nvSpPr>
        <p:spPr>
          <a:xfrm>
            <a:off x="706556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0" name="Rektangel 29"/>
          <p:cNvSpPr/>
          <p:nvPr userDrawn="1"/>
        </p:nvSpPr>
        <p:spPr>
          <a:xfrm>
            <a:off x="571500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ktangel 30"/>
          <p:cNvSpPr/>
          <p:nvPr userDrawn="1"/>
        </p:nvSpPr>
        <p:spPr>
          <a:xfrm>
            <a:off x="2196408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ktangel 31"/>
          <p:cNvSpPr/>
          <p:nvPr userDrawn="1"/>
        </p:nvSpPr>
        <p:spPr>
          <a:xfrm>
            <a:off x="3821316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ktangel 46"/>
          <p:cNvSpPr/>
          <p:nvPr userDrawn="1"/>
        </p:nvSpPr>
        <p:spPr>
          <a:xfrm>
            <a:off x="5446224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ktangel 47"/>
          <p:cNvSpPr/>
          <p:nvPr userDrawn="1"/>
        </p:nvSpPr>
        <p:spPr>
          <a:xfrm>
            <a:off x="7071131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presseklipp (mørk)">
    <p:bg>
      <p:bgPr>
        <a:gradFill>
          <a:gsLst>
            <a:gs pos="100000">
              <a:srgbClr val="0D2D4C"/>
            </a:gs>
            <a:gs pos="3000">
              <a:schemeClr val="tx1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/>
          <p:cNvSpPr/>
          <p:nvPr userDrawn="1"/>
        </p:nvSpPr>
        <p:spPr>
          <a:xfrm>
            <a:off x="571500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ktangel 25"/>
          <p:cNvSpPr/>
          <p:nvPr userDrawn="1"/>
        </p:nvSpPr>
        <p:spPr>
          <a:xfrm>
            <a:off x="2196408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ktangel 26"/>
          <p:cNvSpPr/>
          <p:nvPr userDrawn="1"/>
        </p:nvSpPr>
        <p:spPr>
          <a:xfrm>
            <a:off x="3821316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ktangel 27"/>
          <p:cNvSpPr/>
          <p:nvPr userDrawn="1"/>
        </p:nvSpPr>
        <p:spPr>
          <a:xfrm>
            <a:off x="5446224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ktangel 28"/>
          <p:cNvSpPr/>
          <p:nvPr userDrawn="1"/>
        </p:nvSpPr>
        <p:spPr>
          <a:xfrm>
            <a:off x="7071131" y="949324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0179D-ED92-684E-B424-49F973AC1C5E}" type="datetime1">
              <a:rPr lang="nb-NO" smtClean="0"/>
              <a:pPr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Plassholder for bilde 9"/>
          <p:cNvSpPr>
            <a:spLocks noGrp="1"/>
          </p:cNvSpPr>
          <p:nvPr>
            <p:ph type="pic" sz="quarter" idx="18"/>
          </p:nvPr>
        </p:nvSpPr>
        <p:spPr>
          <a:xfrm>
            <a:off x="7128187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4" name="Plassholder for bilde 9"/>
          <p:cNvSpPr>
            <a:spLocks noGrp="1"/>
          </p:cNvSpPr>
          <p:nvPr>
            <p:ph type="pic" sz="quarter" idx="21"/>
          </p:nvPr>
        </p:nvSpPr>
        <p:spPr>
          <a:xfrm>
            <a:off x="5503280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5" name="Plassholder for bilde 9"/>
          <p:cNvSpPr>
            <a:spLocks noGrp="1"/>
          </p:cNvSpPr>
          <p:nvPr>
            <p:ph type="pic" sz="quarter" idx="22"/>
          </p:nvPr>
        </p:nvSpPr>
        <p:spPr>
          <a:xfrm>
            <a:off x="3878372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6" name="Plassholder for bilde 9"/>
          <p:cNvSpPr>
            <a:spLocks noGrp="1"/>
          </p:cNvSpPr>
          <p:nvPr>
            <p:ph type="pic" sz="quarter" idx="23"/>
          </p:nvPr>
        </p:nvSpPr>
        <p:spPr>
          <a:xfrm>
            <a:off x="2253464" y="1002082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7" name="Plassholder for bilde 9"/>
          <p:cNvSpPr>
            <a:spLocks noGrp="1"/>
          </p:cNvSpPr>
          <p:nvPr>
            <p:ph type="pic" sz="quarter" idx="24"/>
          </p:nvPr>
        </p:nvSpPr>
        <p:spPr>
          <a:xfrm>
            <a:off x="628556" y="10009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564908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45" hasCustomPrompt="1"/>
          </p:nvPr>
        </p:nvSpPr>
        <p:spPr>
          <a:xfrm>
            <a:off x="2194930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4" name="Plassholder for tekst 11"/>
          <p:cNvSpPr>
            <a:spLocks noGrp="1"/>
          </p:cNvSpPr>
          <p:nvPr>
            <p:ph type="body" sz="quarter" idx="46" hasCustomPrompt="1"/>
          </p:nvPr>
        </p:nvSpPr>
        <p:spPr>
          <a:xfrm>
            <a:off x="381605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47" hasCustomPrompt="1"/>
          </p:nvPr>
        </p:nvSpPr>
        <p:spPr>
          <a:xfrm>
            <a:off x="5442419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6" name="Plassholder for tekst 11"/>
          <p:cNvSpPr>
            <a:spLocks noGrp="1"/>
          </p:cNvSpPr>
          <p:nvPr>
            <p:ph type="body" sz="quarter" idx="48" hasCustomPrompt="1"/>
          </p:nvPr>
        </p:nvSpPr>
        <p:spPr>
          <a:xfrm>
            <a:off x="7065567" y="2529994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2" name="Plassholder for tekst 11"/>
          <p:cNvSpPr>
            <a:spLocks noGrp="1"/>
          </p:cNvSpPr>
          <p:nvPr>
            <p:ph type="body" sz="quarter" idx="54" hasCustomPrompt="1"/>
          </p:nvPr>
        </p:nvSpPr>
        <p:spPr>
          <a:xfrm>
            <a:off x="564908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3" name="Plassholder for tekst 11"/>
          <p:cNvSpPr>
            <a:spLocks noGrp="1"/>
          </p:cNvSpPr>
          <p:nvPr>
            <p:ph type="body" sz="quarter" idx="55" hasCustomPrompt="1"/>
          </p:nvPr>
        </p:nvSpPr>
        <p:spPr>
          <a:xfrm>
            <a:off x="2194930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4" name="Plassholder for tekst 11"/>
          <p:cNvSpPr>
            <a:spLocks noGrp="1"/>
          </p:cNvSpPr>
          <p:nvPr>
            <p:ph type="body" sz="quarter" idx="56" hasCustomPrompt="1"/>
          </p:nvPr>
        </p:nvSpPr>
        <p:spPr>
          <a:xfrm>
            <a:off x="381605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5" name="Plassholder for tekst 11"/>
          <p:cNvSpPr>
            <a:spLocks noGrp="1"/>
          </p:cNvSpPr>
          <p:nvPr>
            <p:ph type="body" sz="quarter" idx="57" hasCustomPrompt="1"/>
          </p:nvPr>
        </p:nvSpPr>
        <p:spPr>
          <a:xfrm>
            <a:off x="5442419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46" name="Plassholder for tekst 11"/>
          <p:cNvSpPr>
            <a:spLocks noGrp="1"/>
          </p:cNvSpPr>
          <p:nvPr>
            <p:ph type="body" sz="quarter" idx="58" hasCustomPrompt="1"/>
          </p:nvPr>
        </p:nvSpPr>
        <p:spPr>
          <a:xfrm>
            <a:off x="7065567" y="4509102"/>
            <a:ext cx="1429121" cy="3031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Klikk for å redigere kilde og dato</a:t>
            </a:r>
          </a:p>
        </p:txBody>
      </p:sp>
      <p:sp>
        <p:nvSpPr>
          <p:cNvPr id="30" name="Rektangel 29"/>
          <p:cNvSpPr/>
          <p:nvPr userDrawn="1"/>
        </p:nvSpPr>
        <p:spPr>
          <a:xfrm>
            <a:off x="571500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ktangel 30"/>
          <p:cNvSpPr/>
          <p:nvPr userDrawn="1"/>
        </p:nvSpPr>
        <p:spPr>
          <a:xfrm>
            <a:off x="2196408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ktangel 31"/>
          <p:cNvSpPr/>
          <p:nvPr userDrawn="1"/>
        </p:nvSpPr>
        <p:spPr>
          <a:xfrm>
            <a:off x="3821316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ktangel 46"/>
          <p:cNvSpPr/>
          <p:nvPr userDrawn="1"/>
        </p:nvSpPr>
        <p:spPr>
          <a:xfrm>
            <a:off x="5446224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ktangel 47"/>
          <p:cNvSpPr/>
          <p:nvPr userDrawn="1"/>
        </p:nvSpPr>
        <p:spPr>
          <a:xfrm>
            <a:off x="7071131" y="2922753"/>
            <a:ext cx="1501369" cy="1539493"/>
          </a:xfrm>
          <a:prstGeom prst="rect">
            <a:avLst/>
          </a:prstGeom>
          <a:solidFill>
            <a:schemeClr val="bg1"/>
          </a:solidFill>
          <a:ln w="381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Plassholder for bilde 9"/>
          <p:cNvSpPr>
            <a:spLocks noGrp="1"/>
          </p:cNvSpPr>
          <p:nvPr>
            <p:ph type="pic" sz="quarter" idx="59"/>
          </p:nvPr>
        </p:nvSpPr>
        <p:spPr>
          <a:xfrm>
            <a:off x="7128187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0" name="Plassholder for bilde 9"/>
          <p:cNvSpPr>
            <a:spLocks noGrp="1"/>
          </p:cNvSpPr>
          <p:nvPr>
            <p:ph type="pic" sz="quarter" idx="60"/>
          </p:nvPr>
        </p:nvSpPr>
        <p:spPr>
          <a:xfrm>
            <a:off x="5503280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1" name="Plassholder for bilde 9"/>
          <p:cNvSpPr>
            <a:spLocks noGrp="1"/>
          </p:cNvSpPr>
          <p:nvPr>
            <p:ph type="pic" sz="quarter" idx="61"/>
          </p:nvPr>
        </p:nvSpPr>
        <p:spPr>
          <a:xfrm>
            <a:off x="3878372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2" name="Plassholder for bilde 9"/>
          <p:cNvSpPr>
            <a:spLocks noGrp="1"/>
          </p:cNvSpPr>
          <p:nvPr>
            <p:ph type="pic" sz="quarter" idx="62"/>
          </p:nvPr>
        </p:nvSpPr>
        <p:spPr>
          <a:xfrm>
            <a:off x="2253464" y="2975511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sp>
        <p:nvSpPr>
          <p:cNvPr id="53" name="Plassholder for bilde 9"/>
          <p:cNvSpPr>
            <a:spLocks noGrp="1"/>
          </p:cNvSpPr>
          <p:nvPr>
            <p:ph type="pic" sz="quarter" idx="63"/>
          </p:nvPr>
        </p:nvSpPr>
        <p:spPr>
          <a:xfrm>
            <a:off x="628556" y="2974340"/>
            <a:ext cx="1387256" cy="1436319"/>
          </a:xfrm>
          <a:solidFill>
            <a:schemeClr val="bg2"/>
          </a:solidFill>
          <a:ln w="57150">
            <a:noFill/>
            <a:miter lim="800000"/>
          </a:ln>
          <a:effectLst/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nb-NO"/>
              <a:t>Dra bildet til plassholderen eller klikk ikonet for å legge til</a:t>
            </a:r>
            <a:endParaRPr lang="en-GB" dirty="0"/>
          </a:p>
        </p:txBody>
      </p:sp>
      <p:pic>
        <p:nvPicPr>
          <p:cNvPr id="37" name="Bilde 3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5297F79-5EDE-7840-BEB3-87BD94E32465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ssholder for media 2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GB" dirty="0" err="1"/>
              <a:t>Klikk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legge</a:t>
            </a:r>
            <a:r>
              <a:rPr lang="en-GB" dirty="0"/>
              <a:t> inn </a:t>
            </a:r>
            <a:r>
              <a:rPr lang="en-GB" dirty="0" err="1"/>
              <a:t>en</a:t>
            </a:r>
            <a:r>
              <a:rPr lang="en-GB" dirty="0"/>
              <a:t> film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gradFill>
          <a:gsLst>
            <a:gs pos="0">
              <a:srgbClr val="001935"/>
            </a:gs>
            <a:gs pos="100000">
              <a:schemeClr val="accent1">
                <a:lumMod val="30000"/>
                <a:lumOff val="70000"/>
              </a:schemeClr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8"/>
          </a:xfrm>
          <a:prstGeom prst="rect">
            <a:avLst/>
          </a:prstGeom>
        </p:spPr>
        <p:txBody>
          <a:bodyPr/>
          <a:lstStyle/>
          <a:p>
            <a:fld id="{B96AA90D-1229-F442-BBD1-461A2F4B19D5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1347537" y="949324"/>
            <a:ext cx="6448926" cy="33499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64" y="187222"/>
            <a:ext cx="1029721" cy="29000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rygghet i det digitale ro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Trygghet i det digitale rom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– Vold og overgrep mot ba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1751"/>
            <a:ext cx="9144000" cy="3985512"/>
          </a:xfrm>
          <a:prstGeom prst="rect">
            <a:avLst/>
          </a:prstGeom>
        </p:spPr>
      </p:pic>
      <p:sp>
        <p:nvSpPr>
          <p:cNvPr id="16" name="Rektangel 15"/>
          <p:cNvSpPr/>
          <p:nvPr userDrawn="1"/>
        </p:nvSpPr>
        <p:spPr>
          <a:xfrm>
            <a:off x="1" y="0"/>
            <a:ext cx="9144000" cy="730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6839427" y="587318"/>
            <a:ext cx="1980248" cy="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10160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101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nb-NO" altLang="nb-NO" sz="540" b="1" dirty="0"/>
              <a:t>SØR-VEST POLITIDISTRIKT</a:t>
            </a: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30251"/>
            <a:ext cx="9144000" cy="5709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398963" y="2490382"/>
            <a:ext cx="4173538" cy="124142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 eller navn på foredragsholder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  <a:prstGeom prst="rect">
            <a:avLst/>
          </a:prstGeom>
        </p:spPr>
        <p:txBody>
          <a:bodyPr/>
          <a:lstStyle/>
          <a:p>
            <a:fld id="{FBC118A2-C331-4249-8A67-6DC081A07270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110" y="175105"/>
            <a:ext cx="1193292" cy="33607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5"/>
            </a:gs>
            <a:gs pos="100000">
              <a:schemeClr val="accent1">
                <a:lumMod val="30000"/>
                <a:lumOff val="7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49325"/>
            <a:ext cx="9144000" cy="3817938"/>
          </a:xfrm>
          <a:prstGeom prst="rect">
            <a:avLst/>
          </a:prstGeom>
        </p:spPr>
      </p:pic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7098208" y="4744419"/>
            <a:ext cx="1146420" cy="133718"/>
          </a:xfrm>
          <a:prstGeom prst="rect">
            <a:avLst/>
          </a:prstGeom>
        </p:spPr>
        <p:txBody>
          <a:bodyPr/>
          <a:lstStyle/>
          <a:p>
            <a:fld id="{786DDFF6-D0C0-5342-9C07-E1B8A38084A3}" type="datetime1">
              <a:rPr lang="nb-NO" smtClean="0"/>
              <a:t>18.10.2022</a:t>
            </a:fld>
            <a:endParaRPr lang="en-GB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4628" y="4744420"/>
            <a:ext cx="391242" cy="133716"/>
          </a:xfrm>
          <a:prstGeom prst="rect">
            <a:avLst/>
          </a:prstGeom>
        </p:spPr>
        <p:txBody>
          <a:bodyPr/>
          <a:lstStyle/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lassholder f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2723566" y="1789384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27" name="Plassholder for teks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544163" y="1789384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28" name="Plassholder for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2723566" y="1296590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29" name="Plassholder for tekst 11"/>
          <p:cNvSpPr>
            <a:spLocks noGrp="1"/>
          </p:cNvSpPr>
          <p:nvPr>
            <p:ph type="body" sz="quarter" idx="16" hasCustomPrompt="1"/>
          </p:nvPr>
        </p:nvSpPr>
        <p:spPr>
          <a:xfrm>
            <a:off x="3544163" y="1296590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2723566" y="2774970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1" name="Plassholder for tekst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44163" y="2774970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2" name="Plassholder for tekst 2"/>
          <p:cNvSpPr>
            <a:spLocks noGrp="1"/>
          </p:cNvSpPr>
          <p:nvPr>
            <p:ph type="body" sz="quarter" idx="19" hasCustomPrompt="1"/>
          </p:nvPr>
        </p:nvSpPr>
        <p:spPr>
          <a:xfrm>
            <a:off x="2723566" y="2282177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3" name="Plassholder for tekst 11"/>
          <p:cNvSpPr>
            <a:spLocks noGrp="1"/>
          </p:cNvSpPr>
          <p:nvPr>
            <p:ph type="body" sz="quarter" idx="20" hasCustomPrompt="1"/>
          </p:nvPr>
        </p:nvSpPr>
        <p:spPr>
          <a:xfrm>
            <a:off x="3544163" y="2282177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4" name="Plassholder for tekst 2"/>
          <p:cNvSpPr>
            <a:spLocks noGrp="1"/>
          </p:cNvSpPr>
          <p:nvPr>
            <p:ph type="body" sz="quarter" idx="21" hasCustomPrompt="1"/>
          </p:nvPr>
        </p:nvSpPr>
        <p:spPr>
          <a:xfrm>
            <a:off x="2723566" y="3760557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5" name="Plassholder for tekst 11"/>
          <p:cNvSpPr>
            <a:spLocks noGrp="1"/>
          </p:cNvSpPr>
          <p:nvPr>
            <p:ph type="body" sz="quarter" idx="22" hasCustomPrompt="1"/>
          </p:nvPr>
        </p:nvSpPr>
        <p:spPr>
          <a:xfrm>
            <a:off x="3544163" y="3760557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36" name="Plassholder for tekst 2"/>
          <p:cNvSpPr>
            <a:spLocks noGrp="1"/>
          </p:cNvSpPr>
          <p:nvPr>
            <p:ph type="body" sz="quarter" idx="23" hasCustomPrompt="1"/>
          </p:nvPr>
        </p:nvSpPr>
        <p:spPr>
          <a:xfrm>
            <a:off x="2723566" y="3267763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37" name="Plassholder for tekst 11"/>
          <p:cNvSpPr>
            <a:spLocks noGrp="1"/>
          </p:cNvSpPr>
          <p:nvPr>
            <p:ph type="body" sz="quarter" idx="24" hasCustomPrompt="1"/>
          </p:nvPr>
        </p:nvSpPr>
        <p:spPr>
          <a:xfrm>
            <a:off x="3544163" y="3267763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  <p:sp>
        <p:nvSpPr>
          <p:cNvPr id="18" name="Plassholder for tekst 2"/>
          <p:cNvSpPr>
            <a:spLocks noGrp="1"/>
          </p:cNvSpPr>
          <p:nvPr>
            <p:ph type="body" sz="quarter" idx="25" hasCustomPrompt="1"/>
          </p:nvPr>
        </p:nvSpPr>
        <p:spPr>
          <a:xfrm>
            <a:off x="2723566" y="4253351"/>
            <a:ext cx="669758" cy="423378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 dirty="0"/>
              <a:t>##</a:t>
            </a:r>
            <a:endParaRPr lang="en-GB" dirty="0"/>
          </a:p>
        </p:txBody>
      </p:sp>
      <p:sp>
        <p:nvSpPr>
          <p:cNvPr id="19" name="Plassholder for tekst 11"/>
          <p:cNvSpPr>
            <a:spLocks noGrp="1"/>
          </p:cNvSpPr>
          <p:nvPr>
            <p:ph type="body" sz="quarter" idx="26" hasCustomPrompt="1"/>
          </p:nvPr>
        </p:nvSpPr>
        <p:spPr>
          <a:xfrm>
            <a:off x="3544163" y="4253351"/>
            <a:ext cx="5091708" cy="423378"/>
          </a:xfrm>
        </p:spPr>
        <p:txBody>
          <a:bodyPr>
            <a:normAutofit/>
          </a:bodyPr>
          <a:lstStyle>
            <a:lvl1pPr marL="0" indent="0"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  <a:lvl2pPr marL="144000" indent="0">
              <a:buNone/>
              <a:defRPr>
                <a:solidFill>
                  <a:schemeClr val="bg1"/>
                </a:solidFill>
              </a:defRPr>
            </a:lvl2pPr>
            <a:lvl3pPr marL="288000" indent="0">
              <a:buNone/>
              <a:defRPr>
                <a:solidFill>
                  <a:schemeClr val="bg1"/>
                </a:solidFill>
              </a:defRPr>
            </a:lvl3pPr>
            <a:lvl4pPr marL="432000" indent="0">
              <a:buNone/>
              <a:defRPr>
                <a:solidFill>
                  <a:schemeClr val="bg1"/>
                </a:solidFill>
              </a:defRPr>
            </a:lvl4pPr>
            <a:lvl5pPr marL="5040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noProof="0" dirty="0"/>
              <a:t>Agendapunkt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71500" y="865064"/>
            <a:ext cx="8001000" cy="579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b-NO" dirty="0"/>
              <a:t>Klikk for å redigere tittelstil</a:t>
            </a:r>
            <a:endParaRPr lang="en-GB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71500" y="1532126"/>
            <a:ext cx="8001000" cy="323513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</a:t>
            </a:r>
            <a:r>
              <a:rPr lang="en-US" noProof="0" dirty="0" err="1"/>
              <a:t>tekststiler</a:t>
            </a:r>
            <a:r>
              <a:rPr lang="nb-NO" dirty="0"/>
              <a:t>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GB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571500" y="4889096"/>
            <a:ext cx="6463338" cy="13371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endParaRPr lang="en-GB" dirty="0"/>
          </a:p>
        </p:txBody>
      </p:sp>
      <p:sp>
        <p:nvSpPr>
          <p:cNvPr id="18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181258" y="4889097"/>
            <a:ext cx="391242" cy="1337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nb-NO" altLang="nb-NO" dirty="0"/>
              <a:t>Side </a:t>
            </a:r>
            <a:fld id="{F57D2C7E-FF28-3646-BDC8-24A1FA3E5E8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034838" y="4889094"/>
            <a:ext cx="1146420" cy="13371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500">
                <a:latin typeface="Verdana" charset="0"/>
                <a:ea typeface="Verdana" charset="0"/>
                <a:cs typeface="Verdana" charset="0"/>
              </a:defRPr>
            </a:lvl1pPr>
          </a:lstStyle>
          <a:p>
            <a:fld id="{71CF5760-0137-4D42-83E3-B092B0912E30}" type="datetime1">
              <a:rPr lang="nb-NO" smtClean="0"/>
              <a:t>18.10.2022</a:t>
            </a:fld>
            <a:endParaRPr lang="en-GB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269599" y="187806"/>
            <a:ext cx="1029490" cy="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86" r:id="rId2"/>
    <p:sldLayoutId id="2147483785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40" r:id="rId9"/>
    <p:sldLayoutId id="2147483776" r:id="rId10"/>
    <p:sldLayoutId id="2147483720" r:id="rId11"/>
    <p:sldLayoutId id="2147483732" r:id="rId12"/>
    <p:sldLayoutId id="2147483725" r:id="rId13"/>
    <p:sldLayoutId id="2147483742" r:id="rId14"/>
    <p:sldLayoutId id="2147483726" r:id="rId15"/>
    <p:sldLayoutId id="2147483743" r:id="rId16"/>
    <p:sldLayoutId id="2147483727" r:id="rId17"/>
    <p:sldLayoutId id="2147483744" r:id="rId18"/>
    <p:sldLayoutId id="2147483724" r:id="rId19"/>
    <p:sldLayoutId id="2147483783" r:id="rId20"/>
    <p:sldLayoutId id="2147483784" r:id="rId21"/>
    <p:sldLayoutId id="2147483728" r:id="rId22"/>
    <p:sldLayoutId id="2147483745" r:id="rId23"/>
    <p:sldLayoutId id="2147483729" r:id="rId24"/>
    <p:sldLayoutId id="2147483746" r:id="rId25"/>
    <p:sldLayoutId id="2147483766" r:id="rId26"/>
    <p:sldLayoutId id="2147483767" r:id="rId27"/>
    <p:sldLayoutId id="2147483777" r:id="rId28"/>
    <p:sldLayoutId id="2147483757" r:id="rId29"/>
    <p:sldLayoutId id="2147483768" r:id="rId30"/>
    <p:sldLayoutId id="2147483778" r:id="rId31"/>
    <p:sldLayoutId id="2147483758" r:id="rId32"/>
    <p:sldLayoutId id="2147483762" r:id="rId33"/>
    <p:sldLayoutId id="2147483779" r:id="rId34"/>
    <p:sldLayoutId id="2147483763" r:id="rId35"/>
    <p:sldLayoutId id="2147483774" r:id="rId36"/>
    <p:sldLayoutId id="2147483780" r:id="rId37"/>
    <p:sldLayoutId id="2147483775" r:id="rId38"/>
    <p:sldLayoutId id="2147483747" r:id="rId39"/>
    <p:sldLayoutId id="2147483752" r:id="rId40"/>
    <p:sldLayoutId id="2147483748" r:id="rId41"/>
    <p:sldLayoutId id="2147483753" r:id="rId42"/>
    <p:sldLayoutId id="2147483749" r:id="rId43"/>
    <p:sldLayoutId id="2147483754" r:id="rId44"/>
    <p:sldLayoutId id="2147483750" r:id="rId45"/>
    <p:sldLayoutId id="2147483755" r:id="rId46"/>
    <p:sldLayoutId id="2147483751" r:id="rId47"/>
    <p:sldLayoutId id="2147483756" r:id="rId48"/>
    <p:sldLayoutId id="2147483730" r:id="rId49"/>
    <p:sldLayoutId id="2147483781" r:id="rId50"/>
    <p:sldLayoutId id="2147483731" r:id="rId51"/>
    <p:sldLayoutId id="2147483782" r:id="rId52"/>
    <p:sldLayoutId id="2147483772" r:id="rId53"/>
    <p:sldLayoutId id="2147483735" r:id="rId5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17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324000" indent="-180000" algn="l" defTabSz="914400" rtl="0" eaLnBrk="1" latinLnBrk="0" hangingPunct="1">
        <a:lnSpc>
          <a:spcPct val="100000"/>
        </a:lnSpc>
        <a:spcBef>
          <a:spcPts val="500"/>
        </a:spcBef>
        <a:buFont typeface="Cambria" charset="0"/>
        <a:buChar char="−"/>
        <a:defRPr sz="15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◦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612000" indent="-108000" algn="l" defTabSz="914400" rtl="0" eaLnBrk="1" latinLnBrk="0" hangingPunct="1">
        <a:lnSpc>
          <a:spcPct val="100000"/>
        </a:lnSpc>
        <a:spcBef>
          <a:spcPts val="500"/>
        </a:spcBef>
        <a:buFont typeface="LucidaGrande" charset="0"/>
        <a:buChar char="⁄"/>
        <a:defRPr sz="13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720000" indent="-108000" algn="l" defTabSz="914400" rtl="0" eaLnBrk="1" latinLnBrk="0" hangingPunct="1">
        <a:lnSpc>
          <a:spcPct val="100000"/>
        </a:lnSpc>
        <a:spcBef>
          <a:spcPts val="500"/>
        </a:spcBef>
        <a:buFont typeface="ArialUnicodeMS" charset="0"/>
        <a:buChar char="‣"/>
        <a:defRPr sz="1300" i="1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2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003" userDrawn="1">
          <p15:clr>
            <a:srgbClr val="F26B43"/>
          </p15:clr>
        </p15:guide>
        <p15:guide id="4" pos="360" userDrawn="1">
          <p15:clr>
            <a:srgbClr val="F26B43"/>
          </p15:clr>
        </p15:guide>
        <p15:guide id="5" pos="5400" userDrawn="1">
          <p15:clr>
            <a:srgbClr val="F26B43"/>
          </p15:clr>
        </p15:guide>
        <p15:guide id="6" orient="horz" pos="598" userDrawn="1">
          <p15:clr>
            <a:srgbClr val="F26B43"/>
          </p15:clr>
        </p15:guide>
        <p15:guide id="7" pos="2989" userDrawn="1">
          <p15:clr>
            <a:srgbClr val="F26B43"/>
          </p15:clr>
        </p15:guide>
        <p15:guide id="8" pos="27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Gaute.tengesdal@politiet.no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665709" y="1361613"/>
            <a:ext cx="6199321" cy="1955024"/>
          </a:xfrm>
        </p:spPr>
        <p:txBody>
          <a:bodyPr>
            <a:normAutofit/>
          </a:bodyPr>
          <a:lstStyle/>
          <a:p>
            <a:pPr algn="ctr"/>
            <a:r>
              <a:rPr lang="en-GB" dirty="0" err="1"/>
              <a:t>Forebyggende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patrulje</a:t>
            </a:r>
            <a:r>
              <a:rPr lang="en-GB" dirty="0"/>
              <a:t> </a:t>
            </a:r>
            <a:br>
              <a:rPr lang="nb-NO" dirty="0"/>
            </a:b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2386741" y="2090278"/>
            <a:ext cx="6757259" cy="1955024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5" name="TekstSylinder 4"/>
          <p:cNvSpPr txBox="1"/>
          <p:nvPr/>
        </p:nvSpPr>
        <p:spPr>
          <a:xfrm>
            <a:off x="3812583" y="1596325"/>
            <a:ext cx="184731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83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70024" y="233416"/>
            <a:ext cx="7234653" cy="1124251"/>
          </a:xfrm>
        </p:spPr>
        <p:txBody>
          <a:bodyPr/>
          <a:lstStyle/>
          <a:p>
            <a:r>
              <a:rPr lang="en-GB" dirty="0" err="1"/>
              <a:t>Narkotika</a:t>
            </a:r>
            <a:r>
              <a:rPr lang="en-GB" dirty="0"/>
              <a:t> 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23" y="1961180"/>
            <a:ext cx="4506163" cy="2530962"/>
          </a:xfrm>
          <a:prstGeom prst="rect">
            <a:avLst/>
          </a:prstGeom>
        </p:spPr>
      </p:pic>
      <p:sp>
        <p:nvSpPr>
          <p:cNvPr id="7" name="Tittel 3"/>
          <p:cNvSpPr txBox="1">
            <a:spLocks/>
          </p:cNvSpPr>
          <p:nvPr/>
        </p:nvSpPr>
        <p:spPr>
          <a:xfrm>
            <a:off x="2570344" y="638452"/>
            <a:ext cx="7234653" cy="112425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1400" dirty="0" err="1"/>
              <a:t>Det</a:t>
            </a:r>
            <a:r>
              <a:rPr lang="en-GB" sz="1400" dirty="0"/>
              <a:t> </a:t>
            </a:r>
            <a:r>
              <a:rPr lang="en-GB" sz="1400" dirty="0" err="1"/>
              <a:t>er</a:t>
            </a:r>
            <a:r>
              <a:rPr lang="en-GB" sz="1400" dirty="0"/>
              <a:t> </a:t>
            </a:r>
            <a:r>
              <a:rPr lang="en-GB" sz="1400" dirty="0" err="1"/>
              <a:t>langt</a:t>
            </a:r>
            <a:r>
              <a:rPr lang="en-GB" sz="1400" dirty="0"/>
              <a:t> </a:t>
            </a:r>
            <a:r>
              <a:rPr lang="en-GB" sz="1400" dirty="0" err="1"/>
              <a:t>fra</a:t>
            </a:r>
            <a:r>
              <a:rPr lang="en-GB" sz="1400" dirty="0"/>
              <a:t> </a:t>
            </a:r>
            <a:r>
              <a:rPr lang="en-GB" sz="1400" dirty="0" err="1"/>
              <a:t>Høle</a:t>
            </a:r>
            <a:r>
              <a:rPr lang="en-GB" sz="1400" dirty="0"/>
              <a:t> </a:t>
            </a:r>
            <a:r>
              <a:rPr lang="en-GB" sz="1400" dirty="0" err="1"/>
              <a:t>til</a:t>
            </a:r>
            <a:r>
              <a:rPr lang="en-GB" sz="1400" dirty="0"/>
              <a:t> </a:t>
            </a:r>
            <a:r>
              <a:rPr lang="en-GB" sz="1400" dirty="0" err="1"/>
              <a:t>Ruten</a:t>
            </a:r>
            <a:r>
              <a:rPr lang="en-GB" sz="1400" dirty="0"/>
              <a:t>, </a:t>
            </a:r>
            <a:r>
              <a:rPr lang="en-GB" sz="1400" dirty="0" err="1"/>
              <a:t>så</a:t>
            </a:r>
            <a:r>
              <a:rPr lang="en-GB" sz="1400" dirty="0"/>
              <a:t> da </a:t>
            </a:r>
            <a:r>
              <a:rPr lang="en-GB" sz="1400" dirty="0" err="1"/>
              <a:t>går</a:t>
            </a:r>
            <a:r>
              <a:rPr lang="en-GB" sz="1400" dirty="0"/>
              <a:t> </a:t>
            </a:r>
            <a:r>
              <a:rPr lang="en-GB" sz="1400" dirty="0" err="1"/>
              <a:t>det</a:t>
            </a:r>
            <a:r>
              <a:rPr lang="en-GB" sz="1400" dirty="0"/>
              <a:t> </a:t>
            </a:r>
            <a:r>
              <a:rPr lang="en-GB" sz="1400" dirty="0" err="1"/>
              <a:t>vell</a:t>
            </a:r>
            <a:r>
              <a:rPr lang="en-GB" sz="1400" dirty="0"/>
              <a:t> </a:t>
            </a:r>
            <a:r>
              <a:rPr lang="en-GB" sz="1400" dirty="0" err="1"/>
              <a:t>greit</a:t>
            </a:r>
            <a:r>
              <a:rPr lang="en-GB" sz="1400" dirty="0"/>
              <a:t>?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479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266B5F2F-AB47-4C51-BBEC-7D5671F6D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513" y="1573732"/>
            <a:ext cx="1667487" cy="2965903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F404348-212B-4EFF-8653-EFC0F793F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1919" y="1590920"/>
            <a:ext cx="1903856" cy="2925559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14D064C6-25A5-4BFD-9D6A-42A1EB1403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4422" y="1553773"/>
            <a:ext cx="1866165" cy="298586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1537A71-8504-4F6C-B0A2-A2EB669FC7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657" y="1478537"/>
            <a:ext cx="2062180" cy="303794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D84BD686-3FC1-488F-82A6-B1E358463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0999" y="1455380"/>
            <a:ext cx="1903855" cy="3209356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08419E92-5C8C-46B8-BB29-54B8094AF1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79100" y="1546537"/>
            <a:ext cx="1817911" cy="290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445804" y="796978"/>
            <a:ext cx="6529946" cy="1124251"/>
          </a:xfrm>
        </p:spPr>
        <p:txBody>
          <a:bodyPr>
            <a:normAutofit/>
          </a:bodyPr>
          <a:lstStyle/>
          <a:p>
            <a:r>
              <a:rPr lang="en-GB" dirty="0" err="1"/>
              <a:t>Politiets</a:t>
            </a:r>
            <a:r>
              <a:rPr lang="en-GB" dirty="0"/>
              <a:t> </a:t>
            </a:r>
            <a:r>
              <a:rPr lang="en-GB" dirty="0" err="1"/>
              <a:t>rolle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narkotikasaker</a:t>
            </a:r>
            <a:endParaRPr lang="en-GB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398963" y="2490382"/>
            <a:ext cx="4173538" cy="190031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Brev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riksadvokaten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Store </a:t>
            </a:r>
            <a:r>
              <a:rPr lang="en-GB" dirty="0" err="1"/>
              <a:t>konsekvenser</a:t>
            </a:r>
            <a:r>
              <a:rPr lang="en-GB" dirty="0"/>
              <a:t> for </a:t>
            </a:r>
            <a:r>
              <a:rPr lang="en-GB" dirty="0" err="1"/>
              <a:t>vårt</a:t>
            </a:r>
            <a:r>
              <a:rPr lang="en-GB" dirty="0"/>
              <a:t> </a:t>
            </a:r>
            <a:r>
              <a:rPr lang="en-GB" dirty="0" err="1"/>
              <a:t>arbeid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avdekke</a:t>
            </a:r>
            <a:r>
              <a:rPr lang="en-GB" dirty="0"/>
              <a:t> </a:t>
            </a:r>
            <a:r>
              <a:rPr lang="en-GB" dirty="0" err="1"/>
              <a:t>narkotika</a:t>
            </a:r>
            <a:r>
              <a:rPr lang="en-GB" dirty="0"/>
              <a:t> </a:t>
            </a:r>
            <a:r>
              <a:rPr lang="en-GB" dirty="0" err="1"/>
              <a:t>nå</a:t>
            </a:r>
            <a:r>
              <a:rPr lang="en-GB" dirty="0"/>
              <a:t>?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16" name="Tittel 3"/>
          <p:cNvSpPr>
            <a:spLocks noGrp="1"/>
          </p:cNvSpPr>
          <p:nvPr>
            <p:ph type="ctrTitle"/>
          </p:nvPr>
        </p:nvSpPr>
        <p:spPr>
          <a:xfrm>
            <a:off x="4398962" y="852266"/>
            <a:ext cx="4173538" cy="1124251"/>
          </a:xfrm>
        </p:spPr>
        <p:txBody>
          <a:bodyPr>
            <a:normAutofit/>
          </a:bodyPr>
          <a:lstStyle/>
          <a:p>
            <a:r>
              <a:rPr lang="en-GB" dirty="0" err="1"/>
              <a:t>Sandnes</a:t>
            </a:r>
            <a:br>
              <a:rPr lang="en-GB" dirty="0"/>
            </a:br>
            <a:endParaRPr lang="en-GB" dirty="0"/>
          </a:p>
        </p:txBody>
      </p:sp>
      <p:sp>
        <p:nvSpPr>
          <p:cNvPr id="9" name="Rektangel 8"/>
          <p:cNvSpPr/>
          <p:nvPr/>
        </p:nvSpPr>
        <p:spPr>
          <a:xfrm>
            <a:off x="2112962" y="1892044"/>
            <a:ext cx="4572000" cy="5869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Bruk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av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hasj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videregående</a:t>
            </a:r>
            <a:r>
              <a:rPr lang="en-GB" dirty="0">
                <a:solidFill>
                  <a:schemeClr val="bg1"/>
                </a:solidFill>
              </a:rPr>
              <a:t>: 13%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ktangel 9"/>
          <p:cNvSpPr/>
          <p:nvPr/>
        </p:nvSpPr>
        <p:spPr>
          <a:xfrm>
            <a:off x="6039504" y="1875793"/>
            <a:ext cx="2698446" cy="1328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Ca  36% </a:t>
            </a:r>
            <a:r>
              <a:rPr lang="en-GB" dirty="0" err="1">
                <a:solidFill>
                  <a:schemeClr val="bg1"/>
                </a:solidFill>
              </a:rPr>
              <a:t>av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videregående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eler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blitt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tilbudt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hasj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Sandnes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ktangel 10"/>
          <p:cNvSpPr/>
          <p:nvPr/>
        </p:nvSpPr>
        <p:spPr>
          <a:xfrm>
            <a:off x="2112962" y="2475506"/>
            <a:ext cx="2341637" cy="108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Hvor</a:t>
            </a:r>
            <a:r>
              <a:rPr lang="en-GB" dirty="0">
                <a:solidFill>
                  <a:schemeClr val="bg1"/>
                </a:solidFill>
              </a:rPr>
              <a:t> mange </a:t>
            </a:r>
            <a:r>
              <a:rPr lang="en-GB" dirty="0" err="1">
                <a:solidFill>
                  <a:schemeClr val="bg1"/>
                </a:solidFill>
              </a:rPr>
              <a:t>hadde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diskutert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hasj</a:t>
            </a:r>
            <a:r>
              <a:rPr lang="en-GB" dirty="0">
                <a:solidFill>
                  <a:schemeClr val="bg1"/>
                </a:solidFill>
              </a:rPr>
              <a:t> med </a:t>
            </a:r>
            <a:r>
              <a:rPr lang="en-GB" dirty="0" err="1">
                <a:solidFill>
                  <a:schemeClr val="bg1"/>
                </a:solidFill>
              </a:rPr>
              <a:t>foresatte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før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sa</a:t>
            </a:r>
            <a:r>
              <a:rPr lang="en-GB" dirty="0">
                <a:solidFill>
                  <a:schemeClr val="bg1"/>
                </a:solidFill>
              </a:rPr>
              <a:t> ja?</a:t>
            </a:r>
          </a:p>
        </p:txBody>
      </p:sp>
      <p:sp>
        <p:nvSpPr>
          <p:cNvPr id="12" name="Rektangel 11"/>
          <p:cNvSpPr/>
          <p:nvPr/>
        </p:nvSpPr>
        <p:spPr>
          <a:xfrm>
            <a:off x="6039504" y="3220934"/>
            <a:ext cx="2499215" cy="1081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Hva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vil</a:t>
            </a:r>
            <a:r>
              <a:rPr lang="en-GB" dirty="0">
                <a:solidFill>
                  <a:schemeClr val="bg1"/>
                </a:solidFill>
              </a:rPr>
              <a:t> de </a:t>
            </a:r>
            <a:r>
              <a:rPr lang="en-GB" dirty="0" err="1">
                <a:solidFill>
                  <a:schemeClr val="bg1"/>
                </a:solidFill>
              </a:rPr>
              <a:t>som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enda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ikke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har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fått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tilbudet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GB" dirty="0" err="1">
                <a:solidFill>
                  <a:schemeClr val="bg1"/>
                </a:solidFill>
              </a:rPr>
              <a:t>svare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0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16" name="Tittel 3"/>
          <p:cNvSpPr>
            <a:spLocks noGrp="1"/>
          </p:cNvSpPr>
          <p:nvPr>
            <p:ph type="ctrTitle"/>
          </p:nvPr>
        </p:nvSpPr>
        <p:spPr>
          <a:xfrm>
            <a:off x="3267587" y="1160135"/>
            <a:ext cx="4173538" cy="1124251"/>
          </a:xfrm>
        </p:spPr>
        <p:txBody>
          <a:bodyPr>
            <a:normAutofit/>
          </a:bodyPr>
          <a:lstStyle/>
          <a:p>
            <a:r>
              <a:rPr lang="en-GB" dirty="0" err="1"/>
              <a:t>Kort</a:t>
            </a:r>
            <a:r>
              <a:rPr lang="en-GB" dirty="0"/>
              <a:t> om </a:t>
            </a:r>
            <a:r>
              <a:rPr lang="en-GB" dirty="0" err="1"/>
              <a:t>hasj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17" name="Rektangel 16"/>
          <p:cNvSpPr/>
          <p:nvPr/>
        </p:nvSpPr>
        <p:spPr>
          <a:xfrm>
            <a:off x="2710356" y="2153825"/>
            <a:ext cx="4572000" cy="10815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THC </a:t>
            </a:r>
            <a:r>
              <a:rPr lang="mr-IN" dirty="0">
                <a:solidFill>
                  <a:schemeClr val="bg1"/>
                </a:solidFill>
              </a:rPr>
              <a:t>–</a:t>
            </a:r>
            <a:r>
              <a:rPr lang="en-GB" dirty="0">
                <a:solidFill>
                  <a:schemeClr val="bg1"/>
                </a:solidFill>
              </a:rPr>
              <a:t> CBD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11" y="2153826"/>
            <a:ext cx="3551264" cy="241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38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894229"/>
            <a:ext cx="2612256" cy="164354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894229"/>
            <a:ext cx="2924097" cy="164354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729" y="3044841"/>
            <a:ext cx="2918012" cy="133718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59" y="2924735"/>
            <a:ext cx="2599897" cy="1462442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3710803" y="2537773"/>
            <a:ext cx="1215397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Marihuana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6656280" y="4356950"/>
            <a:ext cx="1659429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MDMA/Ecstasy</a:t>
            </a:r>
            <a:endParaRPr lang="nb-NO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131207" y="4356951"/>
            <a:ext cx="598241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LSD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6828076" y="2558766"/>
            <a:ext cx="619080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Hasj</a:t>
            </a:r>
          </a:p>
        </p:txBody>
      </p:sp>
    </p:spTree>
    <p:extLst>
      <p:ext uri="{BB962C8B-B14F-4D97-AF65-F5344CB8AC3E}">
        <p14:creationId xmlns:p14="http://schemas.microsoft.com/office/powerpoint/2010/main" val="19307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85520" y="5143500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2813168" y="2511875"/>
            <a:ext cx="3361818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Rødsprengte </a:t>
            </a:r>
            <a:r>
              <a:rPr lang="nb-NO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øyne/store pupiller</a:t>
            </a:r>
            <a:endParaRPr lang="nb-NO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TekstSylinder 13"/>
          <p:cNvSpPr txBox="1"/>
          <p:nvPr/>
        </p:nvSpPr>
        <p:spPr>
          <a:xfrm>
            <a:off x="4110687" y="4410580"/>
            <a:ext cx="3736920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Plutselig bruk av utvalgte </a:t>
            </a:r>
            <a:r>
              <a:rPr lang="nb-NO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øyedråper</a:t>
            </a:r>
            <a:endParaRPr lang="nb-NO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TekstSylinder 14"/>
          <p:cNvSpPr txBox="1"/>
          <p:nvPr/>
        </p:nvSpPr>
        <p:spPr>
          <a:xfrm>
            <a:off x="6350907" y="2524415"/>
            <a:ext cx="2270173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Uvanlig tobakkspapir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00" y="890318"/>
            <a:ext cx="2484755" cy="1657687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269" y="890318"/>
            <a:ext cx="2426833" cy="166844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14697" r="6451" b="18637"/>
          <a:stretch/>
        </p:blipFill>
        <p:spPr>
          <a:xfrm>
            <a:off x="4796858" y="3011984"/>
            <a:ext cx="2052000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7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82" y="894228"/>
            <a:ext cx="2153486" cy="333341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106" y="894228"/>
            <a:ext cx="2831150" cy="1972958"/>
          </a:xfrm>
          <a:prstGeom prst="rect">
            <a:avLst/>
          </a:prstGeom>
        </p:spPr>
      </p:pic>
      <p:sp>
        <p:nvSpPr>
          <p:cNvPr id="12" name="TekstSylinder 11"/>
          <p:cNvSpPr txBox="1"/>
          <p:nvPr/>
        </p:nvSpPr>
        <p:spPr>
          <a:xfrm>
            <a:off x="5349786" y="4227646"/>
            <a:ext cx="1478290" cy="339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Brukerutstyr </a:t>
            </a:r>
            <a:endParaRPr lang="nb-NO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076" y="1941377"/>
            <a:ext cx="2495228" cy="249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5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653" y="1404517"/>
            <a:ext cx="5053989" cy="2842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195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119686" y="359465"/>
            <a:ext cx="4173538" cy="1124251"/>
          </a:xfrm>
        </p:spPr>
        <p:txBody>
          <a:bodyPr/>
          <a:lstStyle/>
          <a:p>
            <a:r>
              <a:rPr lang="nb-NO" dirty="0"/>
              <a:t>Spørsmål</a:t>
            </a:r>
            <a:r>
              <a:rPr lang="en-GB" dirty="0"/>
              <a:t>?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2980298" y="1710453"/>
            <a:ext cx="4173538" cy="124142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Husk </a:t>
            </a:r>
            <a:r>
              <a:rPr lang="en-GB" dirty="0" err="1"/>
              <a:t>denne</a:t>
            </a:r>
            <a:r>
              <a:rPr lang="en-GB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Foreldrekontrakt</a:t>
            </a:r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19</a:t>
            </a:fld>
            <a:endParaRPr lang="en-GB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29" y="985742"/>
            <a:ext cx="2326542" cy="355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5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3501083" y="835586"/>
            <a:ext cx="4621654" cy="1124251"/>
          </a:xfrm>
        </p:spPr>
        <p:txBody>
          <a:bodyPr/>
          <a:lstStyle/>
          <a:p>
            <a:r>
              <a:rPr lang="en-GB" dirty="0" err="1">
                <a:latin typeface="+mj-lt"/>
              </a:rPr>
              <a:t>Høle</a:t>
            </a:r>
            <a:r>
              <a:rPr lang="en-GB">
                <a:latin typeface="+mj-lt"/>
              </a:rPr>
              <a:t> 15.09.22</a:t>
            </a:r>
            <a:endParaRPr lang="en-GB" dirty="0">
              <a:latin typeface="+mj-lt"/>
            </a:endParaRP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474436" y="2435719"/>
            <a:ext cx="4173538" cy="48529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charset="0"/>
              <a:buChar char="•"/>
            </a:pPr>
            <a:r>
              <a:rPr lang="en-GB" sz="1600" dirty="0" err="1">
                <a:latin typeface="+mj-lt"/>
              </a:rPr>
              <a:t>Sandnes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og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omegn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slik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 err="1">
                <a:latin typeface="+mj-lt"/>
              </a:rPr>
              <a:t>politiet</a:t>
            </a:r>
            <a:r>
              <a:rPr lang="en-GB" sz="1600" dirty="0">
                <a:latin typeface="+mj-lt"/>
              </a:rPr>
              <a:t> ser det 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>
                <a:solidFill>
                  <a:schemeClr val="bg1"/>
                </a:solidFill>
                <a:latin typeface="+mj-lt"/>
              </a:rPr>
              <a:t>18.10.2022</a:t>
            </a:fld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>
                <a:solidFill>
                  <a:schemeClr val="bg1"/>
                </a:solidFill>
                <a:latin typeface="+mj-lt"/>
              </a:rPr>
              <a:t>Side </a:t>
            </a:r>
            <a:fld id="{F57D2C7E-FF28-3646-BDC8-24A1FA3E5E8D}" type="slidenum">
              <a:rPr lang="en-GB" smtClean="0">
                <a:solidFill>
                  <a:schemeClr val="bg1"/>
                </a:solidFill>
                <a:latin typeface="+mj-lt"/>
              </a:rPr>
              <a:pPr/>
              <a:t>2</a:t>
            </a:fld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4397570" y="2838403"/>
            <a:ext cx="4572000" cy="3396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+mj-lt"/>
              </a:rPr>
              <a:t>Sosiale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dirty="0" err="1">
                <a:solidFill>
                  <a:schemeClr val="bg1"/>
                </a:solidFill>
                <a:latin typeface="+mj-lt"/>
              </a:rPr>
              <a:t>medier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397570" y="3254644"/>
            <a:ext cx="923394" cy="3396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  <a:latin typeface="+mj-lt"/>
              </a:rPr>
              <a:t>Rus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816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Vi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nås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følgende</a:t>
            </a:r>
            <a:r>
              <a:rPr lang="en-GB" dirty="0"/>
              <a:t> </a:t>
            </a:r>
            <a:r>
              <a:rPr lang="en-GB" dirty="0" err="1"/>
              <a:t>måter</a:t>
            </a:r>
            <a:r>
              <a:rPr lang="en-GB" dirty="0"/>
              <a:t>:</a:t>
            </a:r>
            <a:br>
              <a:rPr lang="en-GB" dirty="0"/>
            </a:br>
            <a:endParaRPr lang="en-GB" dirty="0"/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239146" y="2143953"/>
            <a:ext cx="5207430" cy="2745142"/>
          </a:xfrm>
        </p:spPr>
        <p:txBody>
          <a:bodyPr>
            <a:normAutofit/>
          </a:bodyPr>
          <a:lstStyle/>
          <a:p>
            <a:r>
              <a:rPr lang="en-GB" b="1" dirty="0" err="1"/>
              <a:t>Tlf</a:t>
            </a:r>
            <a:r>
              <a:rPr lang="en-GB" b="1" dirty="0"/>
              <a:t>: 40022401 - Håkon</a:t>
            </a:r>
          </a:p>
          <a:p>
            <a:r>
              <a:rPr lang="en-GB" b="1" dirty="0" err="1"/>
              <a:t>Tlf</a:t>
            </a:r>
            <a:r>
              <a:rPr lang="en-GB" b="1" dirty="0"/>
              <a:t>: 47784910 - </a:t>
            </a:r>
            <a:r>
              <a:rPr lang="en-GB" b="1" dirty="0" err="1"/>
              <a:t>Gaute</a:t>
            </a:r>
            <a:endParaRPr lang="en-GB" b="1" dirty="0"/>
          </a:p>
          <a:p>
            <a:r>
              <a:rPr lang="en-GB" b="1" dirty="0" err="1"/>
              <a:t>Hakon.hestness@politiet.no</a:t>
            </a:r>
            <a:r>
              <a:rPr lang="en-GB" b="1" dirty="0"/>
              <a:t> </a:t>
            </a:r>
          </a:p>
          <a:p>
            <a:r>
              <a:rPr lang="en-GB" b="1" dirty="0">
                <a:hlinkClick r:id="rId3"/>
              </a:rPr>
              <a:t>Gaute.tengesdal@politiet.no</a:t>
            </a:r>
            <a:endParaRPr lang="en-GB" b="1" dirty="0"/>
          </a:p>
          <a:p>
            <a:endParaRPr lang="en-GB" b="1" dirty="0"/>
          </a:p>
          <a:p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582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203341" y="1033663"/>
            <a:ext cx="4173538" cy="128901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Ungdommer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Sandnes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nærområdet</a:t>
            </a:r>
            <a:r>
              <a:rPr lang="en-GB" dirty="0"/>
              <a:t> – </a:t>
            </a:r>
            <a:r>
              <a:rPr lang="en-GB" dirty="0" err="1"/>
              <a:t>hva</a:t>
            </a:r>
            <a:r>
              <a:rPr lang="en-GB" dirty="0"/>
              <a:t> ser vi?</a:t>
            </a:r>
          </a:p>
        </p:txBody>
      </p:sp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4398963" y="2490382"/>
            <a:ext cx="4173538" cy="2152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Korona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mindre</a:t>
            </a:r>
            <a:r>
              <a:rPr lang="en-GB" dirty="0"/>
              <a:t> </a:t>
            </a:r>
            <a:r>
              <a:rPr lang="en-GB" dirty="0" err="1"/>
              <a:t>rapportering</a:t>
            </a:r>
            <a:r>
              <a:rPr lang="en-GB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Ungdommen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veldig</a:t>
            </a:r>
            <a:r>
              <a:rPr lang="en-GB" dirty="0"/>
              <a:t> mobile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Voldsutøvere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veldig</a:t>
            </a:r>
            <a:r>
              <a:rPr lang="en-GB" dirty="0"/>
              <a:t> </a:t>
            </a:r>
            <a:r>
              <a:rPr lang="en-GB" dirty="0" err="1"/>
              <a:t>unge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Det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mer</a:t>
            </a:r>
            <a:r>
              <a:rPr lang="en-GB" dirty="0"/>
              <a:t> </a:t>
            </a:r>
            <a:r>
              <a:rPr lang="en-GB" dirty="0" err="1"/>
              <a:t>vold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den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grov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Begge</a:t>
            </a:r>
            <a:r>
              <a:rPr lang="en-GB" dirty="0"/>
              <a:t> </a:t>
            </a:r>
            <a:r>
              <a:rPr lang="en-GB" dirty="0" err="1"/>
              <a:t>kjønn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aktive</a:t>
            </a:r>
            <a:endParaRPr lang="en-GB" dirty="0"/>
          </a:p>
          <a:p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839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579156" y="1208868"/>
            <a:ext cx="5415071" cy="308723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Vold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nesten</a:t>
            </a:r>
            <a:r>
              <a:rPr lang="en-GB" dirty="0"/>
              <a:t> </a:t>
            </a:r>
            <a:r>
              <a:rPr lang="en-GB" dirty="0" err="1"/>
              <a:t>alltid</a:t>
            </a:r>
            <a:r>
              <a:rPr lang="en-GB" dirty="0"/>
              <a:t> </a:t>
            </a:r>
            <a:r>
              <a:rPr lang="en-GB" dirty="0" err="1"/>
              <a:t>avtalt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organisert</a:t>
            </a:r>
            <a:r>
              <a:rPr lang="en-GB" dirty="0"/>
              <a:t> </a:t>
            </a:r>
            <a:r>
              <a:rPr lang="en-GB" dirty="0" err="1"/>
              <a:t>gjennom</a:t>
            </a:r>
            <a:r>
              <a:rPr lang="en-GB" dirty="0"/>
              <a:t> </a:t>
            </a:r>
            <a:r>
              <a:rPr lang="en-GB" dirty="0" err="1"/>
              <a:t>sosiale</a:t>
            </a:r>
            <a:r>
              <a:rPr lang="en-GB" dirty="0"/>
              <a:t> </a:t>
            </a:r>
            <a:r>
              <a:rPr lang="en-GB" dirty="0" err="1"/>
              <a:t>medier</a:t>
            </a:r>
            <a:r>
              <a:rPr lang="en-GB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Slåsskamper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ofte</a:t>
            </a:r>
            <a:r>
              <a:rPr lang="en-GB" dirty="0"/>
              <a:t> </a:t>
            </a:r>
            <a:r>
              <a:rPr lang="en-GB" dirty="0" err="1"/>
              <a:t>planlagt</a:t>
            </a:r>
            <a:r>
              <a:rPr lang="en-GB" dirty="0"/>
              <a:t>, men </a:t>
            </a:r>
            <a:r>
              <a:rPr lang="en-GB" dirty="0" err="1"/>
              <a:t>politiet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sjelden</a:t>
            </a:r>
            <a:r>
              <a:rPr lang="en-GB" dirty="0"/>
              <a:t> </a:t>
            </a:r>
            <a:r>
              <a:rPr lang="en-GB" dirty="0" err="1"/>
              <a:t>beskjed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Kjøpesentrene</a:t>
            </a:r>
            <a:r>
              <a:rPr lang="en-GB" dirty="0"/>
              <a:t> </a:t>
            </a:r>
            <a:r>
              <a:rPr lang="en-GB" dirty="0" err="1"/>
              <a:t>begynner</a:t>
            </a:r>
            <a:r>
              <a:rPr lang="en-GB" dirty="0"/>
              <a:t> </a:t>
            </a:r>
            <a:r>
              <a:rPr lang="en-GB" dirty="0" err="1"/>
              <a:t>igjen</a:t>
            </a:r>
            <a:r>
              <a:rPr lang="en-GB" dirty="0"/>
              <a:t>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fylles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ungdomsgrupper</a:t>
            </a:r>
            <a:r>
              <a:rPr lang="en-GB" dirty="0"/>
              <a:t> </a:t>
            </a:r>
            <a:r>
              <a:rPr lang="mr-IN" dirty="0"/>
              <a:t>–</a:t>
            </a:r>
            <a:r>
              <a:rPr lang="en-GB" dirty="0"/>
              <a:t> </a:t>
            </a:r>
            <a:r>
              <a:rPr lang="en-GB" dirty="0" err="1"/>
              <a:t>mye</a:t>
            </a:r>
            <a:r>
              <a:rPr lang="en-GB" dirty="0"/>
              <a:t> </a:t>
            </a:r>
            <a:r>
              <a:rPr lang="en-GB" dirty="0" err="1"/>
              <a:t>tyveri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Ungdommer</a:t>
            </a:r>
            <a:r>
              <a:rPr lang="en-GB" dirty="0"/>
              <a:t> </a:t>
            </a:r>
            <a:r>
              <a:rPr lang="en-GB" dirty="0" err="1"/>
              <a:t>stjeler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raner</a:t>
            </a:r>
            <a:r>
              <a:rPr lang="en-GB" dirty="0"/>
              <a:t> </a:t>
            </a:r>
            <a:r>
              <a:rPr lang="en-GB" dirty="0" err="1"/>
              <a:t>hverandre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Rus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et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Manglende</a:t>
            </a:r>
            <a:r>
              <a:rPr lang="en-GB" dirty="0"/>
              <a:t> </a:t>
            </a:r>
            <a:r>
              <a:rPr lang="en-GB" dirty="0" err="1"/>
              <a:t>respekt</a:t>
            </a:r>
            <a:r>
              <a:rPr lang="en-GB" dirty="0"/>
              <a:t> for </a:t>
            </a:r>
            <a:r>
              <a:rPr lang="en-GB" dirty="0" err="1"/>
              <a:t>politi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andre</a:t>
            </a:r>
            <a:r>
              <a:rPr lang="en-GB" dirty="0"/>
              <a:t> </a:t>
            </a:r>
            <a:r>
              <a:rPr lang="en-GB" dirty="0" err="1"/>
              <a:t>autoriteter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6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91" y="0"/>
            <a:ext cx="48774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2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4007720" y="1749552"/>
            <a:ext cx="4173538" cy="147026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GB" dirty="0" err="1"/>
              <a:t>Hvilken</a:t>
            </a:r>
            <a:r>
              <a:rPr lang="en-GB" dirty="0"/>
              <a:t> </a:t>
            </a:r>
            <a:r>
              <a:rPr lang="en-GB" dirty="0" err="1"/>
              <a:t>kontroll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dere</a:t>
            </a:r>
            <a:r>
              <a:rPr lang="en-GB" dirty="0"/>
              <a:t>?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018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2565043" y="270431"/>
            <a:ext cx="5811836" cy="1124251"/>
          </a:xfrm>
        </p:spPr>
        <p:txBody>
          <a:bodyPr>
            <a:normAutofit/>
          </a:bodyPr>
          <a:lstStyle/>
          <a:p>
            <a:r>
              <a:rPr lang="en-GB" sz="2400" dirty="0"/>
              <a:t>Snapchat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kstSylinder 1"/>
          <p:cNvSpPr txBox="1"/>
          <p:nvPr/>
        </p:nvSpPr>
        <p:spPr>
          <a:xfrm>
            <a:off x="3101645" y="1836115"/>
            <a:ext cx="2986715" cy="1724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Expose </a:t>
            </a:r>
            <a:r>
              <a:rPr lang="en-GB" sz="1800" dirty="0" err="1">
                <a:solidFill>
                  <a:schemeClr val="bg1"/>
                </a:solidFill>
              </a:rPr>
              <a:t>kontoer</a:t>
            </a:r>
            <a:endParaRPr lang="en-GB" sz="1800" dirty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bg1"/>
                </a:solidFill>
              </a:rPr>
              <a:t>Selger</a:t>
            </a:r>
            <a:r>
              <a:rPr lang="en-GB" sz="1800" dirty="0">
                <a:solidFill>
                  <a:schemeClr val="bg1"/>
                </a:solidFill>
              </a:rPr>
              <a:t> din </a:t>
            </a:r>
            <a:r>
              <a:rPr lang="en-GB" sz="1800" dirty="0" err="1">
                <a:solidFill>
                  <a:schemeClr val="bg1"/>
                </a:solidFill>
              </a:rPr>
              <a:t>datter</a:t>
            </a:r>
            <a:r>
              <a:rPr lang="en-GB" sz="1800" dirty="0">
                <a:solidFill>
                  <a:schemeClr val="bg1"/>
                </a:solidFill>
              </a:rPr>
              <a:t> </a:t>
            </a:r>
            <a:r>
              <a:rPr lang="en-GB" sz="1800" dirty="0" err="1">
                <a:solidFill>
                  <a:schemeClr val="bg1"/>
                </a:solidFill>
              </a:rPr>
              <a:t>bilder</a:t>
            </a:r>
            <a:r>
              <a:rPr lang="en-GB" sz="1800" dirty="0">
                <a:solidFill>
                  <a:schemeClr val="bg1"/>
                </a:solidFill>
              </a:rPr>
              <a:t>? </a:t>
            </a: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</a:endParaRPr>
          </a:p>
          <a:p>
            <a:pPr marL="285750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</a:rPr>
              <a:t>My eyes only</a:t>
            </a: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156" y="2873609"/>
            <a:ext cx="3228016" cy="18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579156" y="2143540"/>
            <a:ext cx="5415071" cy="2152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Mange barn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apper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foreldre</a:t>
            </a:r>
            <a:r>
              <a:rPr lang="en-GB" dirty="0"/>
              <a:t>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aner</a:t>
            </a:r>
            <a:r>
              <a:rPr lang="en-GB" dirty="0"/>
              <a:t> </a:t>
            </a:r>
            <a:r>
              <a:rPr lang="en-GB" dirty="0" err="1"/>
              <a:t>hva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. </a:t>
            </a:r>
            <a:r>
              <a:rPr lang="en-GB" dirty="0" err="1"/>
              <a:t>Eksempler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Omegle</a:t>
            </a:r>
            <a:r>
              <a:rPr lang="en-GB" dirty="0"/>
              <a:t>, ODDS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Yubo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Hvem</a:t>
            </a:r>
            <a:r>
              <a:rPr lang="en-GB" dirty="0"/>
              <a:t> </a:t>
            </a:r>
            <a:r>
              <a:rPr lang="en-GB" dirty="0" err="1"/>
              <a:t>er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internett</a:t>
            </a:r>
            <a:r>
              <a:rPr lang="en-GB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4069510" y="584947"/>
            <a:ext cx="4173538" cy="147026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 fontAlgn="auto">
              <a:spcAft>
                <a:spcPts val="0"/>
              </a:spcAft>
            </a:pPr>
            <a:br>
              <a:rPr lang="en-GB" dirty="0"/>
            </a:br>
            <a:endParaRPr lang="en-GB" dirty="0"/>
          </a:p>
        </p:txBody>
      </p:sp>
      <p:sp>
        <p:nvSpPr>
          <p:cNvPr id="8" name="Tittel 3"/>
          <p:cNvSpPr txBox="1">
            <a:spLocks/>
          </p:cNvSpPr>
          <p:nvPr/>
        </p:nvSpPr>
        <p:spPr>
          <a:xfrm>
            <a:off x="4069510" y="485887"/>
            <a:ext cx="4173538" cy="147026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 fontAlgn="auto">
              <a:spcAft>
                <a:spcPts val="0"/>
              </a:spcAft>
            </a:pPr>
            <a:br>
              <a:rPr lang="en-GB" dirty="0"/>
            </a:br>
            <a:r>
              <a:rPr lang="en-GB" dirty="0" err="1"/>
              <a:t>Hvilke</a:t>
            </a:r>
            <a:r>
              <a:rPr lang="en-GB" dirty="0"/>
              <a:t> </a:t>
            </a:r>
            <a:r>
              <a:rPr lang="en-GB" dirty="0" err="1"/>
              <a:t>apper</a:t>
            </a:r>
            <a:r>
              <a:rPr lang="en-GB" dirty="0"/>
              <a:t> </a:t>
            </a:r>
            <a:r>
              <a:rPr lang="en-GB" dirty="0" err="1"/>
              <a:t>har</a:t>
            </a:r>
            <a:r>
              <a:rPr lang="en-GB" dirty="0"/>
              <a:t> </a:t>
            </a:r>
            <a:r>
              <a:rPr lang="en-GB" dirty="0" err="1"/>
              <a:t>barna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mobilen</a:t>
            </a:r>
            <a:r>
              <a:rPr lang="en-GB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61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tittel 4"/>
          <p:cNvSpPr>
            <a:spLocks noGrp="1"/>
          </p:cNvSpPr>
          <p:nvPr>
            <p:ph type="subTitle" idx="1"/>
          </p:nvPr>
        </p:nvSpPr>
        <p:spPr>
          <a:xfrm>
            <a:off x="3579156" y="2143540"/>
            <a:ext cx="5415071" cy="2152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7034838" y="4889096"/>
            <a:ext cx="1146420" cy="133717"/>
          </a:xfrm>
        </p:spPr>
        <p:txBody>
          <a:bodyPr/>
          <a:lstStyle/>
          <a:p>
            <a:fld id="{4A496CE5-C65B-0444-AA84-2DE26BEC85CC}" type="datetime1">
              <a:rPr lang="nb-NO" smtClean="0"/>
              <a:t>18.10.2022</a:t>
            </a:fld>
            <a:endParaRPr lang="en-GB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571500" y="4889096"/>
            <a:ext cx="6463338" cy="133717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181258" y="4889097"/>
            <a:ext cx="391242" cy="133716"/>
          </a:xfrm>
        </p:spPr>
        <p:txBody>
          <a:bodyPr/>
          <a:lstStyle/>
          <a:p>
            <a:r>
              <a:rPr lang="nb-NO" altLang="nb-NO"/>
              <a:t>Side </a:t>
            </a:r>
            <a:fld id="{F57D2C7E-FF28-3646-BDC8-24A1FA3E5E8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7" name="Tittel 3"/>
          <p:cNvSpPr txBox="1">
            <a:spLocks/>
          </p:cNvSpPr>
          <p:nvPr/>
        </p:nvSpPr>
        <p:spPr>
          <a:xfrm>
            <a:off x="4069510" y="584947"/>
            <a:ext cx="4173538" cy="1470269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algn="ctr" fontAlgn="auto">
              <a:spcAft>
                <a:spcPts val="0"/>
              </a:spcAft>
            </a:pPr>
            <a:br>
              <a:rPr lang="en-GB" dirty="0"/>
            </a:br>
            <a:endParaRPr lang="en-GB" dirty="0"/>
          </a:p>
        </p:txBody>
      </p:sp>
      <p:sp>
        <p:nvSpPr>
          <p:cNvPr id="9" name="Tittel 3"/>
          <p:cNvSpPr>
            <a:spLocks noGrp="1"/>
          </p:cNvSpPr>
          <p:nvPr>
            <p:ph type="ctrTitle"/>
          </p:nvPr>
        </p:nvSpPr>
        <p:spPr>
          <a:xfrm>
            <a:off x="4398963" y="1206630"/>
            <a:ext cx="4173538" cy="1124251"/>
          </a:xfrm>
        </p:spPr>
        <p:txBody>
          <a:bodyPr>
            <a:normAutofit/>
          </a:bodyPr>
          <a:lstStyle/>
          <a:p>
            <a:r>
              <a:rPr lang="en-GB" dirty="0" err="1"/>
              <a:t>Rus</a:t>
            </a:r>
            <a:r>
              <a:rPr lang="en-GB" dirty="0"/>
              <a:t>/</a:t>
            </a:r>
            <a:r>
              <a:rPr lang="en-GB" dirty="0" err="1"/>
              <a:t>Rusmidler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10" name="Rektangel 9"/>
          <p:cNvSpPr/>
          <p:nvPr/>
        </p:nvSpPr>
        <p:spPr>
          <a:xfrm>
            <a:off x="3609258" y="2153826"/>
            <a:ext cx="4572000" cy="108157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Alkohol</a:t>
            </a: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bg1"/>
                </a:solidFill>
              </a:rPr>
              <a:t>Avkrimininalisering</a:t>
            </a:r>
            <a:r>
              <a:rPr lang="en-GB" dirty="0">
                <a:solidFill>
                  <a:schemeClr val="bg1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2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al_Sør-Vest Politidistrikt_norsk">
  <a:themeElements>
    <a:clrScheme name="Custom 1">
      <a:dk1>
        <a:sysClr val="windowText" lastClr="000000"/>
      </a:dk1>
      <a:lt1>
        <a:sysClr val="window" lastClr="FFFFFF"/>
      </a:lt1>
      <a:dk2>
        <a:srgbClr val="3676BB"/>
      </a:dk2>
      <a:lt2>
        <a:srgbClr val="E7E6E6"/>
      </a:lt2>
      <a:accent1>
        <a:srgbClr val="3676BB"/>
      </a:accent1>
      <a:accent2>
        <a:srgbClr val="FFE400"/>
      </a:accent2>
      <a:accent3>
        <a:srgbClr val="727171"/>
      </a:accent3>
      <a:accent4>
        <a:srgbClr val="009DE0"/>
      </a:accent4>
      <a:accent5>
        <a:srgbClr val="C9DBF2"/>
      </a:accent5>
      <a:accent6>
        <a:srgbClr val="204770"/>
      </a:accent6>
      <a:hlink>
        <a:srgbClr val="0563C1"/>
      </a:hlink>
      <a:folHlink>
        <a:srgbClr val="954F72"/>
      </a:folHlink>
    </a:clrScheme>
    <a:fontScheme name="Custom 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jesdal 04.03.20" id="{237A1393-B1F5-1240-BAF5-47DBDA58C6E1}" vid="{8F44404B-1C62-854A-B18F-236640779B53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Hana 5.3.20</Template>
  <TotalTime>2295</TotalTime>
  <Words>619</Words>
  <Application>Microsoft Office PowerPoint</Application>
  <PresentationFormat>Skjermfremvisning (16:9)</PresentationFormat>
  <Paragraphs>155</Paragraphs>
  <Slides>20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6" baseType="lpstr">
      <vt:lpstr>Arial</vt:lpstr>
      <vt:lpstr>ArialUnicodeMS</vt:lpstr>
      <vt:lpstr>Cambria</vt:lpstr>
      <vt:lpstr>LucidaGrande</vt:lpstr>
      <vt:lpstr>Verdana</vt:lpstr>
      <vt:lpstr>Mal_Sør-Vest Politidistrikt_norsk</vt:lpstr>
      <vt:lpstr>Forebyggende  patrulje    </vt:lpstr>
      <vt:lpstr>Høle 15.09.22</vt:lpstr>
      <vt:lpstr>Ungdommer i Sandnes og nærområdet – hva ser vi?</vt:lpstr>
      <vt:lpstr>PowerPoint-presentasjon</vt:lpstr>
      <vt:lpstr>PowerPoint-presentasjon</vt:lpstr>
      <vt:lpstr>PowerPoint-presentasjon</vt:lpstr>
      <vt:lpstr>Snapchat</vt:lpstr>
      <vt:lpstr>PowerPoint-presentasjon</vt:lpstr>
      <vt:lpstr>Rus/Rusmidler  </vt:lpstr>
      <vt:lpstr>Narkotika </vt:lpstr>
      <vt:lpstr>PowerPoint-presentasjon</vt:lpstr>
      <vt:lpstr>Politiets rolle i narkotikasaker</vt:lpstr>
      <vt:lpstr>Sandnes </vt:lpstr>
      <vt:lpstr>Kort om hasj  </vt:lpstr>
      <vt:lpstr>PowerPoint-presentasjon</vt:lpstr>
      <vt:lpstr>PowerPoint-presentasjon</vt:lpstr>
      <vt:lpstr>PowerPoint-presentasjon</vt:lpstr>
      <vt:lpstr>PowerPoint-presentasjon</vt:lpstr>
      <vt:lpstr>Spørsmål?</vt:lpstr>
      <vt:lpstr>Vi kan nås på følgende måter: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Forebyggende  patrulje</dc:title>
  <dc:creator>håkon hestness</dc:creator>
  <dc:description>Dev by addpoint.no</dc:description>
  <cp:lastModifiedBy>Haabeth, Marit Karin</cp:lastModifiedBy>
  <cp:revision>19</cp:revision>
  <cp:lastPrinted>2020-03-04T09:41:32Z</cp:lastPrinted>
  <dcterms:created xsi:type="dcterms:W3CDTF">2022-05-10T07:41:51Z</dcterms:created>
  <dcterms:modified xsi:type="dcterms:W3CDTF">2022-10-18T07:25:50Z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